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6"/>
  </p:notesMasterIdLst>
  <p:handoutMasterIdLst>
    <p:handoutMasterId r:id="rId17"/>
  </p:handoutMasterIdLst>
  <p:sldIdLst>
    <p:sldId id="306" r:id="rId10"/>
    <p:sldId id="356" r:id="rId11"/>
    <p:sldId id="349" r:id="rId12"/>
    <p:sldId id="357" r:id="rId13"/>
    <p:sldId id="354" r:id="rId14"/>
    <p:sldId id="353" r:id="rId15"/>
  </p:sldIdLst>
  <p:sldSz cx="9144000" cy="5143500" type="screen16x9"/>
  <p:notesSz cx="6858000" cy="9144000"/>
  <p:custDataLst>
    <p:tags r:id="rId18"/>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2B8535-478A-405C-62AD-3E3D88CD91D8}" name="Helle Kirkedal" initials="HK" userId="S-1-5-21-2100284113-1573851820-878952375-455430" providerId="AD"/>
  <p188:author id="{7BDF2AB9-4D20-9F78-9577-1E1DAAD97BA0}" name="Niels Andreas Nepper-Christensen" initials="NANC" userId="S-1-5-21-2100284113-1573851820-878952375-5041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Stine Nørtoft Popp" initials="SP" lastIdx="1" clrIdx="7">
    <p:extLst>
      <p:ext uri="{19B8F6BF-5375-455C-9EA6-DF929625EA0E}">
        <p15:presenceInfo xmlns:p15="http://schemas.microsoft.com/office/powerpoint/2012/main" userId="S::stipo@kefm.dk::b404f16d-554f-46d8-bf43-139ad0f4efa5" providerId="AD"/>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8" name="Helle Kirkedal" initials="HK" lastIdx="8" clrIdx="8">
    <p:extLst>
      <p:ext uri="{19B8F6BF-5375-455C-9EA6-DF929625EA0E}">
        <p15:presenceInfo xmlns:p15="http://schemas.microsoft.com/office/powerpoint/2012/main" userId="S-1-5-21-2100284113-1573851820-878952375-455430"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9" name="Sofie Bank Sørensen" initials="SBS" lastIdx="2" clrIdx="9">
    <p:extLst>
      <p:ext uri="{19B8F6BF-5375-455C-9EA6-DF929625EA0E}">
        <p15:presenceInfo xmlns:p15="http://schemas.microsoft.com/office/powerpoint/2012/main" userId="S-1-5-21-2100284113-1573851820-878952375-440653"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10" name="Christian Hjelm Dybro" initials="CHD" lastIdx="4" clrIdx="10">
    <p:extLst>
      <p:ext uri="{19B8F6BF-5375-455C-9EA6-DF929625EA0E}">
        <p15:presenceInfo xmlns:p15="http://schemas.microsoft.com/office/powerpoint/2012/main" userId="S-1-5-21-2100284113-1573851820-878952375-166911"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5" clrIdx="5">
    <p:extLst>
      <p:ext uri="{19B8F6BF-5375-455C-9EA6-DF929625EA0E}">
        <p15:presenceInfo xmlns:p15="http://schemas.microsoft.com/office/powerpoint/2012/main" userId="S-1-5-21-2100284113-1573851820-878952375-391526" providerId="AD"/>
      </p:ext>
    </p:extLst>
  </p:cmAuthor>
  <p:cmAuthor id="6" name="Cecilie Bjørk Thomsen" initials="CBT" lastIdx="13" clrIdx="6">
    <p:extLst>
      <p:ext uri="{19B8F6BF-5375-455C-9EA6-DF929625EA0E}">
        <p15:presenceInfo xmlns:p15="http://schemas.microsoft.com/office/powerpoint/2012/main" userId="S-1-5-21-2100284113-1573851820-878952375-565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AED9DE"/>
    <a:srgbClr val="40B1BD"/>
    <a:srgbClr val="145F65"/>
    <a:srgbClr val="40A6B1"/>
    <a:srgbClr val="0097A7"/>
    <a:srgbClr val="FFFFFF"/>
    <a:srgbClr val="5CB4BC"/>
    <a:srgbClr val="E3F2F3"/>
    <a:srgbClr val="79C1C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6395" autoAdjust="0"/>
  </p:normalViewPr>
  <p:slideViewPr>
    <p:cSldViewPr>
      <p:cViewPr varScale="1">
        <p:scale>
          <a:sx n="93" d="100"/>
          <a:sy n="93" d="100"/>
        </p:scale>
        <p:origin x="464" y="60"/>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15-09-2025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15-09-2025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1091563" rtl="0" eaLnBrk="1" fontAlgn="auto" latinLnBrk="0" hangingPunct="1">
              <a:lnSpc>
                <a:spcPct val="100000"/>
              </a:lnSpc>
              <a:spcBef>
                <a:spcPts val="0"/>
              </a:spcBef>
              <a:spcAft>
                <a:spcPts val="0"/>
              </a:spcAft>
              <a:buClrTx/>
              <a:buSzTx/>
              <a:buFontTx/>
              <a:buNone/>
              <a:tabLst/>
              <a:defRPr/>
            </a:pPr>
            <a:endParaRPr lang="da-DK" sz="800" kern="1200" dirty="0">
              <a:solidFill>
                <a:schemeClr val="tx1"/>
              </a:solidFill>
              <a:effectLst/>
              <a:latin typeface="+mj-lt"/>
              <a:ea typeface="+mn-ea"/>
              <a:cs typeface="+mn-cs"/>
            </a:endParaRPr>
          </a:p>
        </p:txBody>
      </p:sp>
      <p:sp>
        <p:nvSpPr>
          <p:cNvPr id="4" name="Pladsholder til slidenummer 3"/>
          <p:cNvSpPr>
            <a:spLocks noGrp="1"/>
          </p:cNvSpPr>
          <p:nvPr>
            <p:ph type="sldNum" sz="quarter" idx="5"/>
          </p:nvPr>
        </p:nvSpPr>
        <p:spPr/>
        <p:txBody>
          <a:bodyPr/>
          <a:lstStyle/>
          <a:p>
            <a:fld id="{CE201E17-9508-4F75-8DF4-D058B0EAC3C9}" type="slidenum">
              <a:rPr lang="da-DK" smtClean="0"/>
              <a:t>2</a:t>
            </a:fld>
            <a:endParaRPr lang="da-DK" dirty="0"/>
          </a:p>
        </p:txBody>
      </p:sp>
    </p:spTree>
    <p:extLst>
      <p:ext uri="{BB962C8B-B14F-4D97-AF65-F5344CB8AC3E}">
        <p14:creationId xmlns:p14="http://schemas.microsoft.com/office/powerpoint/2010/main" val="493230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15. september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740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9.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ags" Target="../tags/tag3.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tags" Target="../tags/tag6.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oleObject" Target="../embeddings/oleObject6.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7.xml"/><Relationship Id="rId1" Type="http://schemas.openxmlformats.org/officeDocument/2006/relationships/slideLayout" Target="../slideLayouts/slideLayout23.xml"/><Relationship Id="rId5" Type="http://schemas.openxmlformats.org/officeDocument/2006/relationships/image" Target="../media/image1.emf"/><Relationship Id="rId4" Type="http://schemas.openxmlformats.org/officeDocument/2006/relationships/oleObject" Target="../embeddings/oleObject7.bin"/></Relationships>
</file>

<file path=ppt/slideMasters/_rels/slideMaster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26.xml"/><Relationship Id="rId7" Type="http://schemas.openxmlformats.org/officeDocument/2006/relationships/tags" Target="../tags/tag9.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31.xml"/><Relationship Id="rId7" Type="http://schemas.openxmlformats.org/officeDocument/2006/relationships/tags" Target="../tags/tag1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7" imgH="346" progId="TCLayout.ActiveDocument.1">
                  <p:embed/>
                </p:oleObj>
              </mc:Choice>
              <mc:Fallback>
                <p:oleObj name="think-cell Slide" r:id="rId9" imgW="347" imgH="34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6"/>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7" imgH="346" progId="TCLayout.ActiveDocument.1">
                  <p:embed/>
                </p:oleObj>
              </mc:Choice>
              <mc:Fallback>
                <p:oleObj name="think-cell Slide" r:id="rId7" imgW="347" imgH="34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3"/>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15. september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tags" Target="../tags/tag127.xml"/><Relationship Id="rId21" Type="http://schemas.openxmlformats.org/officeDocument/2006/relationships/tags" Target="../tags/tag31.xml"/><Relationship Id="rId42" Type="http://schemas.openxmlformats.org/officeDocument/2006/relationships/tags" Target="../tags/tag52.xml"/><Relationship Id="rId63" Type="http://schemas.openxmlformats.org/officeDocument/2006/relationships/tags" Target="../tags/tag73.xml"/><Relationship Id="rId84" Type="http://schemas.openxmlformats.org/officeDocument/2006/relationships/tags" Target="../tags/tag94.xml"/><Relationship Id="rId16" Type="http://schemas.openxmlformats.org/officeDocument/2006/relationships/tags" Target="../tags/tag26.xml"/><Relationship Id="rId107" Type="http://schemas.openxmlformats.org/officeDocument/2006/relationships/tags" Target="../tags/tag117.xml"/><Relationship Id="rId11" Type="http://schemas.openxmlformats.org/officeDocument/2006/relationships/tags" Target="../tags/tag21.xml"/><Relationship Id="rId32" Type="http://schemas.openxmlformats.org/officeDocument/2006/relationships/tags" Target="../tags/tag42.xml"/><Relationship Id="rId37" Type="http://schemas.openxmlformats.org/officeDocument/2006/relationships/tags" Target="../tags/tag47.xml"/><Relationship Id="rId53" Type="http://schemas.openxmlformats.org/officeDocument/2006/relationships/tags" Target="../tags/tag63.xml"/><Relationship Id="rId58" Type="http://schemas.openxmlformats.org/officeDocument/2006/relationships/tags" Target="../tags/tag68.xml"/><Relationship Id="rId74" Type="http://schemas.openxmlformats.org/officeDocument/2006/relationships/tags" Target="../tags/tag84.xml"/><Relationship Id="rId79" Type="http://schemas.openxmlformats.org/officeDocument/2006/relationships/tags" Target="../tags/tag89.xml"/><Relationship Id="rId102" Type="http://schemas.openxmlformats.org/officeDocument/2006/relationships/tags" Target="../tags/tag112.xml"/><Relationship Id="rId123" Type="http://schemas.openxmlformats.org/officeDocument/2006/relationships/tags" Target="../tags/tag133.xml"/><Relationship Id="rId128" Type="http://schemas.openxmlformats.org/officeDocument/2006/relationships/tags" Target="../tags/tag138.xml"/><Relationship Id="rId5" Type="http://schemas.openxmlformats.org/officeDocument/2006/relationships/tags" Target="../tags/tag15.xml"/><Relationship Id="rId90" Type="http://schemas.openxmlformats.org/officeDocument/2006/relationships/tags" Target="../tags/tag100.xml"/><Relationship Id="rId95" Type="http://schemas.openxmlformats.org/officeDocument/2006/relationships/tags" Target="../tags/tag105.xml"/><Relationship Id="rId22" Type="http://schemas.openxmlformats.org/officeDocument/2006/relationships/tags" Target="../tags/tag32.xml"/><Relationship Id="rId27" Type="http://schemas.openxmlformats.org/officeDocument/2006/relationships/tags" Target="../tags/tag37.xml"/><Relationship Id="rId43" Type="http://schemas.openxmlformats.org/officeDocument/2006/relationships/tags" Target="../tags/tag53.xml"/><Relationship Id="rId48" Type="http://schemas.openxmlformats.org/officeDocument/2006/relationships/tags" Target="../tags/tag58.xml"/><Relationship Id="rId64" Type="http://schemas.openxmlformats.org/officeDocument/2006/relationships/tags" Target="../tags/tag74.xml"/><Relationship Id="rId69" Type="http://schemas.openxmlformats.org/officeDocument/2006/relationships/tags" Target="../tags/tag79.xml"/><Relationship Id="rId113" Type="http://schemas.openxmlformats.org/officeDocument/2006/relationships/tags" Target="../tags/tag123.xml"/><Relationship Id="rId118" Type="http://schemas.openxmlformats.org/officeDocument/2006/relationships/tags" Target="../tags/tag128.xml"/><Relationship Id="rId80" Type="http://schemas.openxmlformats.org/officeDocument/2006/relationships/tags" Target="../tags/tag90.xml"/><Relationship Id="rId85" Type="http://schemas.openxmlformats.org/officeDocument/2006/relationships/tags" Target="../tags/tag95.xml"/><Relationship Id="rId12" Type="http://schemas.openxmlformats.org/officeDocument/2006/relationships/tags" Target="../tags/tag22.xml"/><Relationship Id="rId17" Type="http://schemas.openxmlformats.org/officeDocument/2006/relationships/tags" Target="../tags/tag27.xml"/><Relationship Id="rId33" Type="http://schemas.openxmlformats.org/officeDocument/2006/relationships/tags" Target="../tags/tag43.xml"/><Relationship Id="rId38" Type="http://schemas.openxmlformats.org/officeDocument/2006/relationships/tags" Target="../tags/tag48.xml"/><Relationship Id="rId59" Type="http://schemas.openxmlformats.org/officeDocument/2006/relationships/tags" Target="../tags/tag69.xml"/><Relationship Id="rId103" Type="http://schemas.openxmlformats.org/officeDocument/2006/relationships/tags" Target="../tags/tag113.xml"/><Relationship Id="rId108" Type="http://schemas.openxmlformats.org/officeDocument/2006/relationships/tags" Target="../tags/tag118.xml"/><Relationship Id="rId124" Type="http://schemas.openxmlformats.org/officeDocument/2006/relationships/tags" Target="../tags/tag134.xml"/><Relationship Id="rId129" Type="http://schemas.openxmlformats.org/officeDocument/2006/relationships/tags" Target="../tags/tag139.xml"/><Relationship Id="rId54" Type="http://schemas.openxmlformats.org/officeDocument/2006/relationships/tags" Target="../tags/tag64.xml"/><Relationship Id="rId70" Type="http://schemas.openxmlformats.org/officeDocument/2006/relationships/tags" Target="../tags/tag80.xml"/><Relationship Id="rId75" Type="http://schemas.openxmlformats.org/officeDocument/2006/relationships/tags" Target="../tags/tag85.xml"/><Relationship Id="rId91" Type="http://schemas.openxmlformats.org/officeDocument/2006/relationships/tags" Target="../tags/tag101.xml"/><Relationship Id="rId96" Type="http://schemas.openxmlformats.org/officeDocument/2006/relationships/tags" Target="../tags/tag106.xml"/><Relationship Id="rId1" Type="http://schemas.openxmlformats.org/officeDocument/2006/relationships/tags" Target="../tags/tag11.xml"/><Relationship Id="rId6" Type="http://schemas.openxmlformats.org/officeDocument/2006/relationships/tags" Target="../tags/tag16.xml"/><Relationship Id="rId23" Type="http://schemas.openxmlformats.org/officeDocument/2006/relationships/tags" Target="../tags/tag33.xml"/><Relationship Id="rId28" Type="http://schemas.openxmlformats.org/officeDocument/2006/relationships/tags" Target="../tags/tag38.xml"/><Relationship Id="rId49" Type="http://schemas.openxmlformats.org/officeDocument/2006/relationships/tags" Target="../tags/tag59.xml"/><Relationship Id="rId114" Type="http://schemas.openxmlformats.org/officeDocument/2006/relationships/tags" Target="../tags/tag124.xml"/><Relationship Id="rId119" Type="http://schemas.openxmlformats.org/officeDocument/2006/relationships/tags" Target="../tags/tag129.xml"/><Relationship Id="rId44" Type="http://schemas.openxmlformats.org/officeDocument/2006/relationships/tags" Target="../tags/tag54.xml"/><Relationship Id="rId60" Type="http://schemas.openxmlformats.org/officeDocument/2006/relationships/tags" Target="../tags/tag70.xml"/><Relationship Id="rId65" Type="http://schemas.openxmlformats.org/officeDocument/2006/relationships/tags" Target="../tags/tag75.xml"/><Relationship Id="rId81" Type="http://schemas.openxmlformats.org/officeDocument/2006/relationships/tags" Target="../tags/tag91.xml"/><Relationship Id="rId86" Type="http://schemas.openxmlformats.org/officeDocument/2006/relationships/tags" Target="../tags/tag96.xml"/><Relationship Id="rId130" Type="http://schemas.openxmlformats.org/officeDocument/2006/relationships/tags" Target="../tags/tag140.xml"/><Relationship Id="rId13" Type="http://schemas.openxmlformats.org/officeDocument/2006/relationships/tags" Target="../tags/tag23.xml"/><Relationship Id="rId18" Type="http://schemas.openxmlformats.org/officeDocument/2006/relationships/tags" Target="../tags/tag28.xml"/><Relationship Id="rId39" Type="http://schemas.openxmlformats.org/officeDocument/2006/relationships/tags" Target="../tags/tag49.xml"/><Relationship Id="rId109" Type="http://schemas.openxmlformats.org/officeDocument/2006/relationships/tags" Target="../tags/tag119.xml"/><Relationship Id="rId34" Type="http://schemas.openxmlformats.org/officeDocument/2006/relationships/tags" Target="../tags/tag44.xml"/><Relationship Id="rId50" Type="http://schemas.openxmlformats.org/officeDocument/2006/relationships/tags" Target="../tags/tag60.xml"/><Relationship Id="rId55" Type="http://schemas.openxmlformats.org/officeDocument/2006/relationships/tags" Target="../tags/tag65.xml"/><Relationship Id="rId76" Type="http://schemas.openxmlformats.org/officeDocument/2006/relationships/tags" Target="../tags/tag86.xml"/><Relationship Id="rId97" Type="http://schemas.openxmlformats.org/officeDocument/2006/relationships/tags" Target="../tags/tag107.xml"/><Relationship Id="rId104" Type="http://schemas.openxmlformats.org/officeDocument/2006/relationships/tags" Target="../tags/tag114.xml"/><Relationship Id="rId120" Type="http://schemas.openxmlformats.org/officeDocument/2006/relationships/tags" Target="../tags/tag130.xml"/><Relationship Id="rId125" Type="http://schemas.openxmlformats.org/officeDocument/2006/relationships/tags" Target="../tags/tag135.xml"/><Relationship Id="rId7" Type="http://schemas.openxmlformats.org/officeDocument/2006/relationships/tags" Target="../tags/tag17.xml"/><Relationship Id="rId71" Type="http://schemas.openxmlformats.org/officeDocument/2006/relationships/tags" Target="../tags/tag81.xml"/><Relationship Id="rId92" Type="http://schemas.openxmlformats.org/officeDocument/2006/relationships/tags" Target="../tags/tag102.xml"/><Relationship Id="rId2" Type="http://schemas.openxmlformats.org/officeDocument/2006/relationships/tags" Target="../tags/tag12.xml"/><Relationship Id="rId29" Type="http://schemas.openxmlformats.org/officeDocument/2006/relationships/tags" Target="../tags/tag39.xml"/><Relationship Id="rId24" Type="http://schemas.openxmlformats.org/officeDocument/2006/relationships/tags" Target="../tags/tag34.xml"/><Relationship Id="rId40" Type="http://schemas.openxmlformats.org/officeDocument/2006/relationships/tags" Target="../tags/tag50.xml"/><Relationship Id="rId45" Type="http://schemas.openxmlformats.org/officeDocument/2006/relationships/tags" Target="../tags/tag55.xml"/><Relationship Id="rId66" Type="http://schemas.openxmlformats.org/officeDocument/2006/relationships/tags" Target="../tags/tag76.xml"/><Relationship Id="rId87" Type="http://schemas.openxmlformats.org/officeDocument/2006/relationships/tags" Target="../tags/tag97.xml"/><Relationship Id="rId110" Type="http://schemas.openxmlformats.org/officeDocument/2006/relationships/tags" Target="../tags/tag120.xml"/><Relationship Id="rId115" Type="http://schemas.openxmlformats.org/officeDocument/2006/relationships/tags" Target="../tags/tag125.xml"/><Relationship Id="rId131" Type="http://schemas.openxmlformats.org/officeDocument/2006/relationships/slideLayout" Target="../slideLayouts/slideLayout10.xml"/><Relationship Id="rId61" Type="http://schemas.openxmlformats.org/officeDocument/2006/relationships/tags" Target="../tags/tag71.xml"/><Relationship Id="rId82" Type="http://schemas.openxmlformats.org/officeDocument/2006/relationships/tags" Target="../tags/tag92.xml"/><Relationship Id="rId19" Type="http://schemas.openxmlformats.org/officeDocument/2006/relationships/tags" Target="../tags/tag29.xml"/><Relationship Id="rId14" Type="http://schemas.openxmlformats.org/officeDocument/2006/relationships/tags" Target="../tags/tag24.xml"/><Relationship Id="rId30" Type="http://schemas.openxmlformats.org/officeDocument/2006/relationships/tags" Target="../tags/tag40.xml"/><Relationship Id="rId35" Type="http://schemas.openxmlformats.org/officeDocument/2006/relationships/tags" Target="../tags/tag45.xml"/><Relationship Id="rId56" Type="http://schemas.openxmlformats.org/officeDocument/2006/relationships/tags" Target="../tags/tag66.xml"/><Relationship Id="rId77" Type="http://schemas.openxmlformats.org/officeDocument/2006/relationships/tags" Target="../tags/tag87.xml"/><Relationship Id="rId100" Type="http://schemas.openxmlformats.org/officeDocument/2006/relationships/tags" Target="../tags/tag110.xml"/><Relationship Id="rId105" Type="http://schemas.openxmlformats.org/officeDocument/2006/relationships/tags" Target="../tags/tag115.xml"/><Relationship Id="rId126" Type="http://schemas.openxmlformats.org/officeDocument/2006/relationships/tags" Target="../tags/tag136.xml"/><Relationship Id="rId8" Type="http://schemas.openxmlformats.org/officeDocument/2006/relationships/tags" Target="../tags/tag18.xml"/><Relationship Id="rId51" Type="http://schemas.openxmlformats.org/officeDocument/2006/relationships/tags" Target="../tags/tag61.xml"/><Relationship Id="rId72" Type="http://schemas.openxmlformats.org/officeDocument/2006/relationships/tags" Target="../tags/tag82.xml"/><Relationship Id="rId93" Type="http://schemas.openxmlformats.org/officeDocument/2006/relationships/tags" Target="../tags/tag103.xml"/><Relationship Id="rId98" Type="http://schemas.openxmlformats.org/officeDocument/2006/relationships/tags" Target="../tags/tag108.xml"/><Relationship Id="rId121" Type="http://schemas.openxmlformats.org/officeDocument/2006/relationships/tags" Target="../tags/tag131.xml"/><Relationship Id="rId3" Type="http://schemas.openxmlformats.org/officeDocument/2006/relationships/tags" Target="../tags/tag13.xml"/><Relationship Id="rId25" Type="http://schemas.openxmlformats.org/officeDocument/2006/relationships/tags" Target="../tags/tag35.xml"/><Relationship Id="rId46" Type="http://schemas.openxmlformats.org/officeDocument/2006/relationships/tags" Target="../tags/tag56.xml"/><Relationship Id="rId67" Type="http://schemas.openxmlformats.org/officeDocument/2006/relationships/tags" Target="../tags/tag77.xml"/><Relationship Id="rId116" Type="http://schemas.openxmlformats.org/officeDocument/2006/relationships/tags" Target="../tags/tag126.xml"/><Relationship Id="rId20" Type="http://schemas.openxmlformats.org/officeDocument/2006/relationships/tags" Target="../tags/tag30.xml"/><Relationship Id="rId41" Type="http://schemas.openxmlformats.org/officeDocument/2006/relationships/tags" Target="../tags/tag51.xml"/><Relationship Id="rId62" Type="http://schemas.openxmlformats.org/officeDocument/2006/relationships/tags" Target="../tags/tag72.xml"/><Relationship Id="rId83" Type="http://schemas.openxmlformats.org/officeDocument/2006/relationships/tags" Target="../tags/tag93.xml"/><Relationship Id="rId88" Type="http://schemas.openxmlformats.org/officeDocument/2006/relationships/tags" Target="../tags/tag98.xml"/><Relationship Id="rId111" Type="http://schemas.openxmlformats.org/officeDocument/2006/relationships/tags" Target="../tags/tag121.xml"/><Relationship Id="rId132" Type="http://schemas.openxmlformats.org/officeDocument/2006/relationships/oleObject" Target="../embeddings/oleObject10.bin"/><Relationship Id="rId15" Type="http://schemas.openxmlformats.org/officeDocument/2006/relationships/tags" Target="../tags/tag25.xml"/><Relationship Id="rId36" Type="http://schemas.openxmlformats.org/officeDocument/2006/relationships/tags" Target="../tags/tag46.xml"/><Relationship Id="rId57" Type="http://schemas.openxmlformats.org/officeDocument/2006/relationships/tags" Target="../tags/tag67.xml"/><Relationship Id="rId106" Type="http://schemas.openxmlformats.org/officeDocument/2006/relationships/tags" Target="../tags/tag116.xml"/><Relationship Id="rId127" Type="http://schemas.openxmlformats.org/officeDocument/2006/relationships/tags" Target="../tags/tag137.xml"/><Relationship Id="rId10" Type="http://schemas.openxmlformats.org/officeDocument/2006/relationships/tags" Target="../tags/tag20.xml"/><Relationship Id="rId31" Type="http://schemas.openxmlformats.org/officeDocument/2006/relationships/tags" Target="../tags/tag41.xml"/><Relationship Id="rId52" Type="http://schemas.openxmlformats.org/officeDocument/2006/relationships/tags" Target="../tags/tag62.xml"/><Relationship Id="rId73" Type="http://schemas.openxmlformats.org/officeDocument/2006/relationships/tags" Target="../tags/tag83.xml"/><Relationship Id="rId78" Type="http://schemas.openxmlformats.org/officeDocument/2006/relationships/tags" Target="../tags/tag88.xml"/><Relationship Id="rId94" Type="http://schemas.openxmlformats.org/officeDocument/2006/relationships/tags" Target="../tags/tag104.xml"/><Relationship Id="rId99" Type="http://schemas.openxmlformats.org/officeDocument/2006/relationships/tags" Target="../tags/tag109.xml"/><Relationship Id="rId101" Type="http://schemas.openxmlformats.org/officeDocument/2006/relationships/tags" Target="../tags/tag111.xml"/><Relationship Id="rId122" Type="http://schemas.openxmlformats.org/officeDocument/2006/relationships/tags" Target="../tags/tag132.xml"/><Relationship Id="rId4" Type="http://schemas.openxmlformats.org/officeDocument/2006/relationships/tags" Target="../tags/tag14.xml"/><Relationship Id="rId9" Type="http://schemas.openxmlformats.org/officeDocument/2006/relationships/tags" Target="../tags/tag19.xml"/><Relationship Id="rId26" Type="http://schemas.openxmlformats.org/officeDocument/2006/relationships/tags" Target="../tags/tag36.xml"/><Relationship Id="rId47" Type="http://schemas.openxmlformats.org/officeDocument/2006/relationships/tags" Target="../tags/tag57.xml"/><Relationship Id="rId68" Type="http://schemas.openxmlformats.org/officeDocument/2006/relationships/tags" Target="../tags/tag78.xml"/><Relationship Id="rId89" Type="http://schemas.openxmlformats.org/officeDocument/2006/relationships/tags" Target="../tags/tag99.xml"/><Relationship Id="rId112" Type="http://schemas.openxmlformats.org/officeDocument/2006/relationships/tags" Target="../tags/tag122.xml"/><Relationship Id="rId133" Type="http://schemas.openxmlformats.org/officeDocument/2006/relationships/image" Target="../media/image13.emf"/></Relationships>
</file>

<file path=ppt/slides/_rels/slide4.xml.rels><?xml version="1.0" encoding="UTF-8" standalone="yes"?>
<Relationships xmlns="http://schemas.openxmlformats.org/package/2006/relationships"><Relationship Id="rId26" Type="http://schemas.openxmlformats.org/officeDocument/2006/relationships/tags" Target="../tags/tag166.xml"/><Relationship Id="rId117" Type="http://schemas.openxmlformats.org/officeDocument/2006/relationships/slideLayout" Target="../slideLayouts/slideLayout10.xml"/><Relationship Id="rId21" Type="http://schemas.openxmlformats.org/officeDocument/2006/relationships/tags" Target="../tags/tag161.xml"/><Relationship Id="rId42" Type="http://schemas.openxmlformats.org/officeDocument/2006/relationships/tags" Target="../tags/tag182.xml"/><Relationship Id="rId47" Type="http://schemas.openxmlformats.org/officeDocument/2006/relationships/tags" Target="../tags/tag187.xml"/><Relationship Id="rId63" Type="http://schemas.openxmlformats.org/officeDocument/2006/relationships/tags" Target="../tags/tag203.xml"/><Relationship Id="rId68" Type="http://schemas.openxmlformats.org/officeDocument/2006/relationships/tags" Target="../tags/tag208.xml"/><Relationship Id="rId84" Type="http://schemas.openxmlformats.org/officeDocument/2006/relationships/tags" Target="../tags/tag224.xml"/><Relationship Id="rId89" Type="http://schemas.openxmlformats.org/officeDocument/2006/relationships/tags" Target="../tags/tag229.xml"/><Relationship Id="rId112" Type="http://schemas.openxmlformats.org/officeDocument/2006/relationships/tags" Target="../tags/tag252.xml"/><Relationship Id="rId16" Type="http://schemas.openxmlformats.org/officeDocument/2006/relationships/tags" Target="../tags/tag156.xml"/><Relationship Id="rId107" Type="http://schemas.openxmlformats.org/officeDocument/2006/relationships/tags" Target="../tags/tag247.xml"/><Relationship Id="rId11" Type="http://schemas.openxmlformats.org/officeDocument/2006/relationships/tags" Target="../tags/tag151.xml"/><Relationship Id="rId32" Type="http://schemas.openxmlformats.org/officeDocument/2006/relationships/tags" Target="../tags/tag172.xml"/><Relationship Id="rId37" Type="http://schemas.openxmlformats.org/officeDocument/2006/relationships/tags" Target="../tags/tag177.xml"/><Relationship Id="rId53" Type="http://schemas.openxmlformats.org/officeDocument/2006/relationships/tags" Target="../tags/tag193.xml"/><Relationship Id="rId58" Type="http://schemas.openxmlformats.org/officeDocument/2006/relationships/tags" Target="../tags/tag198.xml"/><Relationship Id="rId74" Type="http://schemas.openxmlformats.org/officeDocument/2006/relationships/tags" Target="../tags/tag214.xml"/><Relationship Id="rId79" Type="http://schemas.openxmlformats.org/officeDocument/2006/relationships/tags" Target="../tags/tag219.xml"/><Relationship Id="rId102" Type="http://schemas.openxmlformats.org/officeDocument/2006/relationships/tags" Target="../tags/tag242.xml"/><Relationship Id="rId5" Type="http://schemas.openxmlformats.org/officeDocument/2006/relationships/tags" Target="../tags/tag145.xml"/><Relationship Id="rId90" Type="http://schemas.openxmlformats.org/officeDocument/2006/relationships/tags" Target="../tags/tag230.xml"/><Relationship Id="rId95" Type="http://schemas.openxmlformats.org/officeDocument/2006/relationships/tags" Target="../tags/tag235.xml"/><Relationship Id="rId22" Type="http://schemas.openxmlformats.org/officeDocument/2006/relationships/tags" Target="../tags/tag162.xml"/><Relationship Id="rId27" Type="http://schemas.openxmlformats.org/officeDocument/2006/relationships/tags" Target="../tags/tag167.xml"/><Relationship Id="rId43" Type="http://schemas.openxmlformats.org/officeDocument/2006/relationships/tags" Target="../tags/tag183.xml"/><Relationship Id="rId48" Type="http://schemas.openxmlformats.org/officeDocument/2006/relationships/tags" Target="../tags/tag188.xml"/><Relationship Id="rId64" Type="http://schemas.openxmlformats.org/officeDocument/2006/relationships/tags" Target="../tags/tag204.xml"/><Relationship Id="rId69" Type="http://schemas.openxmlformats.org/officeDocument/2006/relationships/tags" Target="../tags/tag209.xml"/><Relationship Id="rId113" Type="http://schemas.openxmlformats.org/officeDocument/2006/relationships/tags" Target="../tags/tag253.xml"/><Relationship Id="rId118" Type="http://schemas.openxmlformats.org/officeDocument/2006/relationships/oleObject" Target="../embeddings/oleObject11.bin"/><Relationship Id="rId80" Type="http://schemas.openxmlformats.org/officeDocument/2006/relationships/tags" Target="../tags/tag220.xml"/><Relationship Id="rId85" Type="http://schemas.openxmlformats.org/officeDocument/2006/relationships/tags" Target="../tags/tag225.xml"/><Relationship Id="rId12" Type="http://schemas.openxmlformats.org/officeDocument/2006/relationships/tags" Target="../tags/tag152.xml"/><Relationship Id="rId17" Type="http://schemas.openxmlformats.org/officeDocument/2006/relationships/tags" Target="../tags/tag157.xml"/><Relationship Id="rId33" Type="http://schemas.openxmlformats.org/officeDocument/2006/relationships/tags" Target="../tags/tag173.xml"/><Relationship Id="rId38" Type="http://schemas.openxmlformats.org/officeDocument/2006/relationships/tags" Target="../tags/tag178.xml"/><Relationship Id="rId59" Type="http://schemas.openxmlformats.org/officeDocument/2006/relationships/tags" Target="../tags/tag199.xml"/><Relationship Id="rId103" Type="http://schemas.openxmlformats.org/officeDocument/2006/relationships/tags" Target="../tags/tag243.xml"/><Relationship Id="rId108" Type="http://schemas.openxmlformats.org/officeDocument/2006/relationships/tags" Target="../tags/tag248.xml"/><Relationship Id="rId54" Type="http://schemas.openxmlformats.org/officeDocument/2006/relationships/tags" Target="../tags/tag194.xml"/><Relationship Id="rId70" Type="http://schemas.openxmlformats.org/officeDocument/2006/relationships/tags" Target="../tags/tag210.xml"/><Relationship Id="rId75" Type="http://schemas.openxmlformats.org/officeDocument/2006/relationships/tags" Target="../tags/tag215.xml"/><Relationship Id="rId91" Type="http://schemas.openxmlformats.org/officeDocument/2006/relationships/tags" Target="../tags/tag231.xml"/><Relationship Id="rId96" Type="http://schemas.openxmlformats.org/officeDocument/2006/relationships/tags" Target="../tags/tag236.xml"/><Relationship Id="rId1" Type="http://schemas.openxmlformats.org/officeDocument/2006/relationships/tags" Target="../tags/tag141.xml"/><Relationship Id="rId6" Type="http://schemas.openxmlformats.org/officeDocument/2006/relationships/tags" Target="../tags/tag146.xml"/><Relationship Id="rId23" Type="http://schemas.openxmlformats.org/officeDocument/2006/relationships/tags" Target="../tags/tag163.xml"/><Relationship Id="rId28" Type="http://schemas.openxmlformats.org/officeDocument/2006/relationships/tags" Target="../tags/tag168.xml"/><Relationship Id="rId49" Type="http://schemas.openxmlformats.org/officeDocument/2006/relationships/tags" Target="../tags/tag189.xml"/><Relationship Id="rId114" Type="http://schemas.openxmlformats.org/officeDocument/2006/relationships/tags" Target="../tags/tag254.xml"/><Relationship Id="rId119" Type="http://schemas.openxmlformats.org/officeDocument/2006/relationships/image" Target="../media/image13.emf"/><Relationship Id="rId10" Type="http://schemas.openxmlformats.org/officeDocument/2006/relationships/tags" Target="../tags/tag150.xml"/><Relationship Id="rId31" Type="http://schemas.openxmlformats.org/officeDocument/2006/relationships/tags" Target="../tags/tag171.xml"/><Relationship Id="rId44" Type="http://schemas.openxmlformats.org/officeDocument/2006/relationships/tags" Target="../tags/tag184.xml"/><Relationship Id="rId52" Type="http://schemas.openxmlformats.org/officeDocument/2006/relationships/tags" Target="../tags/tag192.xml"/><Relationship Id="rId60" Type="http://schemas.openxmlformats.org/officeDocument/2006/relationships/tags" Target="../tags/tag200.xml"/><Relationship Id="rId65" Type="http://schemas.openxmlformats.org/officeDocument/2006/relationships/tags" Target="../tags/tag205.xml"/><Relationship Id="rId73" Type="http://schemas.openxmlformats.org/officeDocument/2006/relationships/tags" Target="../tags/tag213.xml"/><Relationship Id="rId78" Type="http://schemas.openxmlformats.org/officeDocument/2006/relationships/tags" Target="../tags/tag218.xml"/><Relationship Id="rId81" Type="http://schemas.openxmlformats.org/officeDocument/2006/relationships/tags" Target="../tags/tag221.xml"/><Relationship Id="rId86" Type="http://schemas.openxmlformats.org/officeDocument/2006/relationships/tags" Target="../tags/tag226.xml"/><Relationship Id="rId94" Type="http://schemas.openxmlformats.org/officeDocument/2006/relationships/tags" Target="../tags/tag234.xml"/><Relationship Id="rId99" Type="http://schemas.openxmlformats.org/officeDocument/2006/relationships/tags" Target="../tags/tag239.xml"/><Relationship Id="rId101" Type="http://schemas.openxmlformats.org/officeDocument/2006/relationships/tags" Target="../tags/tag241.xml"/><Relationship Id="rId4" Type="http://schemas.openxmlformats.org/officeDocument/2006/relationships/tags" Target="../tags/tag144.xml"/><Relationship Id="rId9" Type="http://schemas.openxmlformats.org/officeDocument/2006/relationships/tags" Target="../tags/tag149.xml"/><Relationship Id="rId13" Type="http://schemas.openxmlformats.org/officeDocument/2006/relationships/tags" Target="../tags/tag153.xml"/><Relationship Id="rId18" Type="http://schemas.openxmlformats.org/officeDocument/2006/relationships/tags" Target="../tags/tag158.xml"/><Relationship Id="rId39" Type="http://schemas.openxmlformats.org/officeDocument/2006/relationships/tags" Target="../tags/tag179.xml"/><Relationship Id="rId109" Type="http://schemas.openxmlformats.org/officeDocument/2006/relationships/tags" Target="../tags/tag249.xml"/><Relationship Id="rId34" Type="http://schemas.openxmlformats.org/officeDocument/2006/relationships/tags" Target="../tags/tag174.xml"/><Relationship Id="rId50" Type="http://schemas.openxmlformats.org/officeDocument/2006/relationships/tags" Target="../tags/tag190.xml"/><Relationship Id="rId55" Type="http://schemas.openxmlformats.org/officeDocument/2006/relationships/tags" Target="../tags/tag195.xml"/><Relationship Id="rId76" Type="http://schemas.openxmlformats.org/officeDocument/2006/relationships/tags" Target="../tags/tag216.xml"/><Relationship Id="rId97" Type="http://schemas.openxmlformats.org/officeDocument/2006/relationships/tags" Target="../tags/tag237.xml"/><Relationship Id="rId104" Type="http://schemas.openxmlformats.org/officeDocument/2006/relationships/tags" Target="../tags/tag244.xml"/><Relationship Id="rId7" Type="http://schemas.openxmlformats.org/officeDocument/2006/relationships/tags" Target="../tags/tag147.xml"/><Relationship Id="rId71" Type="http://schemas.openxmlformats.org/officeDocument/2006/relationships/tags" Target="../tags/tag211.xml"/><Relationship Id="rId92" Type="http://schemas.openxmlformats.org/officeDocument/2006/relationships/tags" Target="../tags/tag232.xml"/><Relationship Id="rId2" Type="http://schemas.openxmlformats.org/officeDocument/2006/relationships/tags" Target="../tags/tag142.xml"/><Relationship Id="rId29" Type="http://schemas.openxmlformats.org/officeDocument/2006/relationships/tags" Target="../tags/tag169.xml"/><Relationship Id="rId24" Type="http://schemas.openxmlformats.org/officeDocument/2006/relationships/tags" Target="../tags/tag164.xml"/><Relationship Id="rId40" Type="http://schemas.openxmlformats.org/officeDocument/2006/relationships/tags" Target="../tags/tag180.xml"/><Relationship Id="rId45" Type="http://schemas.openxmlformats.org/officeDocument/2006/relationships/tags" Target="../tags/tag185.xml"/><Relationship Id="rId66" Type="http://schemas.openxmlformats.org/officeDocument/2006/relationships/tags" Target="../tags/tag206.xml"/><Relationship Id="rId87" Type="http://schemas.openxmlformats.org/officeDocument/2006/relationships/tags" Target="../tags/tag227.xml"/><Relationship Id="rId110" Type="http://schemas.openxmlformats.org/officeDocument/2006/relationships/tags" Target="../tags/tag250.xml"/><Relationship Id="rId115" Type="http://schemas.openxmlformats.org/officeDocument/2006/relationships/tags" Target="../tags/tag255.xml"/><Relationship Id="rId61" Type="http://schemas.openxmlformats.org/officeDocument/2006/relationships/tags" Target="../tags/tag201.xml"/><Relationship Id="rId82" Type="http://schemas.openxmlformats.org/officeDocument/2006/relationships/tags" Target="../tags/tag222.xml"/><Relationship Id="rId19" Type="http://schemas.openxmlformats.org/officeDocument/2006/relationships/tags" Target="../tags/tag159.xml"/><Relationship Id="rId14" Type="http://schemas.openxmlformats.org/officeDocument/2006/relationships/tags" Target="../tags/tag154.xml"/><Relationship Id="rId30" Type="http://schemas.openxmlformats.org/officeDocument/2006/relationships/tags" Target="../tags/tag170.xml"/><Relationship Id="rId35" Type="http://schemas.openxmlformats.org/officeDocument/2006/relationships/tags" Target="../tags/tag175.xml"/><Relationship Id="rId56" Type="http://schemas.openxmlformats.org/officeDocument/2006/relationships/tags" Target="../tags/tag196.xml"/><Relationship Id="rId77" Type="http://schemas.openxmlformats.org/officeDocument/2006/relationships/tags" Target="../tags/tag217.xml"/><Relationship Id="rId100" Type="http://schemas.openxmlformats.org/officeDocument/2006/relationships/tags" Target="../tags/tag240.xml"/><Relationship Id="rId105" Type="http://schemas.openxmlformats.org/officeDocument/2006/relationships/tags" Target="../tags/tag245.xml"/><Relationship Id="rId8" Type="http://schemas.openxmlformats.org/officeDocument/2006/relationships/tags" Target="../tags/tag148.xml"/><Relationship Id="rId51" Type="http://schemas.openxmlformats.org/officeDocument/2006/relationships/tags" Target="../tags/tag191.xml"/><Relationship Id="rId72" Type="http://schemas.openxmlformats.org/officeDocument/2006/relationships/tags" Target="../tags/tag212.xml"/><Relationship Id="rId93" Type="http://schemas.openxmlformats.org/officeDocument/2006/relationships/tags" Target="../tags/tag233.xml"/><Relationship Id="rId98" Type="http://schemas.openxmlformats.org/officeDocument/2006/relationships/tags" Target="../tags/tag238.xml"/><Relationship Id="rId3" Type="http://schemas.openxmlformats.org/officeDocument/2006/relationships/tags" Target="../tags/tag143.xml"/><Relationship Id="rId25" Type="http://schemas.openxmlformats.org/officeDocument/2006/relationships/tags" Target="../tags/tag165.xml"/><Relationship Id="rId46" Type="http://schemas.openxmlformats.org/officeDocument/2006/relationships/tags" Target="../tags/tag186.xml"/><Relationship Id="rId67" Type="http://schemas.openxmlformats.org/officeDocument/2006/relationships/tags" Target="../tags/tag207.xml"/><Relationship Id="rId116" Type="http://schemas.openxmlformats.org/officeDocument/2006/relationships/tags" Target="../tags/tag256.xml"/><Relationship Id="rId20" Type="http://schemas.openxmlformats.org/officeDocument/2006/relationships/tags" Target="../tags/tag160.xml"/><Relationship Id="rId41" Type="http://schemas.openxmlformats.org/officeDocument/2006/relationships/tags" Target="../tags/tag181.xml"/><Relationship Id="rId62" Type="http://schemas.openxmlformats.org/officeDocument/2006/relationships/tags" Target="../tags/tag202.xml"/><Relationship Id="rId83" Type="http://schemas.openxmlformats.org/officeDocument/2006/relationships/tags" Target="../tags/tag223.xml"/><Relationship Id="rId88" Type="http://schemas.openxmlformats.org/officeDocument/2006/relationships/tags" Target="../tags/tag228.xml"/><Relationship Id="rId111" Type="http://schemas.openxmlformats.org/officeDocument/2006/relationships/tags" Target="../tags/tag251.xml"/><Relationship Id="rId15" Type="http://schemas.openxmlformats.org/officeDocument/2006/relationships/tags" Target="../tags/tag155.xml"/><Relationship Id="rId36" Type="http://schemas.openxmlformats.org/officeDocument/2006/relationships/tags" Target="../tags/tag176.xml"/><Relationship Id="rId57" Type="http://schemas.openxmlformats.org/officeDocument/2006/relationships/tags" Target="../tags/tag197.xml"/><Relationship Id="rId106" Type="http://schemas.openxmlformats.org/officeDocument/2006/relationships/tags" Target="../tags/tag2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endParaRPr lang="da-DK" dirty="0"/>
          </a:p>
          <a:p>
            <a:r>
              <a:rPr lang="da-DK" dirty="0"/>
              <a:t>Vand-DUG arbejdsprogram</a:t>
            </a:r>
          </a:p>
          <a:p>
            <a:r>
              <a:rPr lang="da-DK" sz="1600" dirty="0"/>
              <a:t>Version 1.4</a:t>
            </a:r>
          </a:p>
          <a:p>
            <a:endParaRPr lang="da-DK" sz="1200" dirty="0"/>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 5"/>
          <p:cNvGraphicFramePr>
            <a:graphicFrameLocks noGrp="1"/>
          </p:cNvGraphicFramePr>
          <p:nvPr>
            <p:extLst>
              <p:ext uri="{D42A27DB-BD31-4B8C-83A1-F6EECF244321}">
                <p14:modId xmlns:p14="http://schemas.microsoft.com/office/powerpoint/2010/main" val="1937486966"/>
              </p:ext>
            </p:extLst>
          </p:nvPr>
        </p:nvGraphicFramePr>
        <p:xfrm>
          <a:off x="323528" y="604905"/>
          <a:ext cx="8496943" cy="438912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1597883597"/>
                    </a:ext>
                  </a:extLst>
                </a:gridCol>
                <a:gridCol w="504056">
                  <a:extLst>
                    <a:ext uri="{9D8B030D-6E8A-4147-A177-3AD203B41FA5}">
                      <a16:colId xmlns:a16="http://schemas.microsoft.com/office/drawing/2014/main" val="606829951"/>
                    </a:ext>
                  </a:extLst>
                </a:gridCol>
                <a:gridCol w="648072">
                  <a:extLst>
                    <a:ext uri="{9D8B030D-6E8A-4147-A177-3AD203B41FA5}">
                      <a16:colId xmlns:a16="http://schemas.microsoft.com/office/drawing/2014/main" val="1191173933"/>
                    </a:ext>
                  </a:extLst>
                </a:gridCol>
                <a:gridCol w="720080">
                  <a:extLst>
                    <a:ext uri="{9D8B030D-6E8A-4147-A177-3AD203B41FA5}">
                      <a16:colId xmlns:a16="http://schemas.microsoft.com/office/drawing/2014/main" val="2738556525"/>
                    </a:ext>
                  </a:extLst>
                </a:gridCol>
                <a:gridCol w="792088">
                  <a:extLst>
                    <a:ext uri="{9D8B030D-6E8A-4147-A177-3AD203B41FA5}">
                      <a16:colId xmlns:a16="http://schemas.microsoft.com/office/drawing/2014/main" val="4087329800"/>
                    </a:ext>
                  </a:extLst>
                </a:gridCol>
                <a:gridCol w="864096">
                  <a:extLst>
                    <a:ext uri="{9D8B030D-6E8A-4147-A177-3AD203B41FA5}">
                      <a16:colId xmlns:a16="http://schemas.microsoft.com/office/drawing/2014/main" val="1807219806"/>
                    </a:ext>
                  </a:extLst>
                </a:gridCol>
                <a:gridCol w="504056">
                  <a:extLst>
                    <a:ext uri="{9D8B030D-6E8A-4147-A177-3AD203B41FA5}">
                      <a16:colId xmlns:a16="http://schemas.microsoft.com/office/drawing/2014/main" val="77418318"/>
                    </a:ext>
                  </a:extLst>
                </a:gridCol>
                <a:gridCol w="2808311">
                  <a:extLst>
                    <a:ext uri="{9D8B030D-6E8A-4147-A177-3AD203B41FA5}">
                      <a16:colId xmlns:a16="http://schemas.microsoft.com/office/drawing/2014/main" val="624544613"/>
                    </a:ext>
                  </a:extLst>
                </a:gridCol>
              </a:tblGrid>
              <a:tr h="502920">
                <a:tc>
                  <a:txBody>
                    <a:bodyPr/>
                    <a:lstStyle/>
                    <a:p>
                      <a:r>
                        <a:rPr lang="da-DK" sz="900" dirty="0"/>
                        <a:t>Vand-DUG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a:t>
                      </a:r>
                      <a:r>
                        <a:rPr lang="da-DK" sz="900" dirty="0"/>
                        <a:t>nsvarlig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Fremdrift</a:t>
                      </a:r>
                    </a:p>
                  </a:txBody>
                  <a:tcPr/>
                </a:tc>
                <a:extLst>
                  <a:ext uri="{0D108BD9-81ED-4DB2-BD59-A6C34878D82A}">
                    <a16:rowId xmlns:a16="http://schemas.microsoft.com/office/drawing/2014/main" val="3646691106"/>
                  </a:ext>
                </a:extLst>
              </a:tr>
              <a:tr h="77724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t>1. Redegørelse for regler for oplysning</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t>om og rettigheder til vandforbrugsdata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kern="1200" dirty="0">
                        <a:solidFill>
                          <a:schemeClr val="dk1"/>
                        </a:solidFill>
                        <a:latin typeface="+mn-lt"/>
                        <a:ea typeface="+mn-ea"/>
                        <a:cs typeface="+mn-cs"/>
                      </a:endParaRPr>
                    </a:p>
                  </a:txBody>
                  <a:tcPr>
                    <a:solidFill>
                      <a:srgbClr val="FF000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a:t>
                      </a:r>
                    </a:p>
                  </a:txBody>
                  <a:tcPr/>
                </a:tc>
                <a:tc>
                  <a:txBody>
                    <a:bodyPr/>
                    <a:lstStyle/>
                    <a:p>
                      <a:r>
                        <a:rPr lang="da-DK" sz="900" dirty="0"/>
                        <a:t>Q4 2025</a:t>
                      </a:r>
                    </a:p>
                  </a:txBody>
                  <a:tcPr/>
                </a:tc>
                <a:tc>
                  <a:txBody>
                    <a:bodyPr/>
                    <a:lstStyle/>
                    <a:p>
                      <a:r>
                        <a:rPr lang="da-DK" sz="900" dirty="0"/>
                        <a:t>Energistyrelsen</a:t>
                      </a:r>
                    </a:p>
                  </a:txBody>
                  <a:tcPr/>
                </a:tc>
                <a:tc>
                  <a:txBody>
                    <a:bodyPr/>
                    <a:lstStyle/>
                    <a:p>
                      <a:r>
                        <a:rPr lang="da-DK" sz="900" dirty="0"/>
                        <a:t>Intet arbejdsspor</a:t>
                      </a:r>
                    </a:p>
                  </a:txBody>
                  <a:tcPr/>
                </a:tc>
                <a:tc>
                  <a:txBody>
                    <a:bodyPr/>
                    <a:lstStyle/>
                    <a:p>
                      <a:r>
                        <a:rPr lang="da-DK" sz="900" dirty="0"/>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Notatet der skal give en </a:t>
                      </a:r>
                      <a:r>
                        <a:rPr lang="da-DK" sz="900" baseline="0" dirty="0"/>
                        <a:t>redegørelse for regler for oplysning om og rettigheder til vandforbrugsdata </a:t>
                      </a:r>
                    </a:p>
                    <a:p>
                      <a:r>
                        <a:rPr lang="da-DK" sz="900" dirty="0"/>
                        <a:t>kræver tilpasninger. Det forventes færdig medio oktober. Leverancen er derfor forsinket fra Q2-Q4 2025.</a:t>
                      </a:r>
                    </a:p>
                  </a:txBody>
                  <a:tcPr/>
                </a:tc>
                <a:extLst>
                  <a:ext uri="{0D108BD9-81ED-4DB2-BD59-A6C34878D82A}">
                    <a16:rowId xmlns:a16="http://schemas.microsoft.com/office/drawing/2014/main" val="1164482757"/>
                  </a:ext>
                </a:extLst>
              </a:tr>
              <a:tr h="50292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2. </a:t>
                      </a:r>
                      <a:r>
                        <a:rPr lang="da-DK" sz="900" baseline="0" dirty="0"/>
                        <a:t>Redegørelse for regler for vandselskabers finansiering af data- og digitaliseringsaktiviteter</a:t>
                      </a:r>
                    </a:p>
                  </a:txBody>
                  <a:tcPr/>
                </a:tc>
                <a:tc>
                  <a:txBody>
                    <a:bodyPr/>
                    <a:lstStyle/>
                    <a:p>
                      <a:endParaRPr lang="da-DK" sz="900" dirty="0"/>
                    </a:p>
                  </a:txBody>
                  <a:tcPr>
                    <a:solidFill>
                      <a:srgbClr val="FF000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dirty="0"/>
                        <a:t>Q4 2025</a:t>
                      </a:r>
                    </a:p>
                  </a:txBody>
                  <a:tcPr/>
                </a:tc>
                <a:tc>
                  <a:txBody>
                    <a:bodyPr/>
                    <a:lstStyle/>
                    <a:p>
                      <a:r>
                        <a:rPr lang="da-DK" sz="900" dirty="0">
                          <a:solidFill>
                            <a:schemeClr val="tx1"/>
                          </a:solidFill>
                        </a:rPr>
                        <a:t>Energistyrelsen</a:t>
                      </a:r>
                    </a:p>
                  </a:txBody>
                  <a:tcPr/>
                </a:tc>
                <a:tc>
                  <a:txBody>
                    <a:bodyPr/>
                    <a:lstStyle/>
                    <a:p>
                      <a:r>
                        <a:rPr lang="da-DK" sz="900" i="0" kern="1200" dirty="0">
                          <a:solidFill>
                            <a:schemeClr val="tx1"/>
                          </a:solidFill>
                          <a:latin typeface="+mn-lt"/>
                          <a:ea typeface="+mn-ea"/>
                          <a:cs typeface="+mn-cs"/>
                        </a:rPr>
                        <a:t>Intet arbejdsspor</a:t>
                      </a:r>
                    </a:p>
                  </a:txBody>
                  <a:tcPr/>
                </a:tc>
                <a:tc>
                  <a:txBody>
                    <a:bodyPr/>
                    <a:lstStyle/>
                    <a:p>
                      <a:r>
                        <a:rPr lang="da-DK" sz="900" dirty="0"/>
                        <a:t>3</a:t>
                      </a:r>
                    </a:p>
                  </a:txBody>
                  <a:tcPr/>
                </a:tc>
                <a:tc>
                  <a:txBody>
                    <a:bodyPr/>
                    <a:lstStyle/>
                    <a:p>
                      <a:r>
                        <a:rPr lang="da-DK" sz="900" dirty="0"/>
                        <a:t>Notatet der skal give en </a:t>
                      </a:r>
                      <a:r>
                        <a:rPr lang="da-DK" sz="900" baseline="0" dirty="0"/>
                        <a:t>redegørelse for regler for vandselskabers finansiering af data- og digitaliseringsaktiviteter</a:t>
                      </a:r>
                      <a:r>
                        <a:rPr lang="da-DK" sz="900" dirty="0"/>
                        <a:t> kræver tilpasninger. Det forventes færdig medio oktober. Leverancen er færdiggøres derfor i Q4 i stedet for Q2</a:t>
                      </a:r>
                    </a:p>
                  </a:txBody>
                  <a:tcPr/>
                </a:tc>
                <a:extLst>
                  <a:ext uri="{0D108BD9-81ED-4DB2-BD59-A6C34878D82A}">
                    <a16:rowId xmlns:a16="http://schemas.microsoft.com/office/drawing/2014/main" val="1663565517"/>
                  </a:ext>
                </a:extLst>
              </a:tr>
              <a:tr h="77724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Anbefaling om nemmere og ensartet adgang til data om eget vandforbrug </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2026</a:t>
                      </a:r>
                    </a:p>
                  </a:txBody>
                  <a:tcPr/>
                </a:tc>
                <a:tc>
                  <a:txBody>
                    <a:bodyPr/>
                    <a:lstStyle/>
                    <a:p>
                      <a:r>
                        <a:rPr lang="da-DK" sz="900" strike="noStrike" dirty="0">
                          <a:solidFill>
                            <a:schemeClr val="tx1"/>
                          </a:solidFill>
                        </a:rPr>
                        <a:t>TREFOR</a:t>
                      </a:r>
                    </a:p>
                  </a:txBody>
                  <a:tcPr/>
                </a:tc>
                <a:tc>
                  <a:txBody>
                    <a:bodyPr/>
                    <a:lstStyle/>
                    <a:p>
                      <a:r>
                        <a:rPr lang="da-DK" sz="900" i="0" kern="1200" dirty="0">
                          <a:solidFill>
                            <a:schemeClr val="tx1"/>
                          </a:solidFill>
                          <a:latin typeface="+mn-lt"/>
                          <a:ea typeface="+mn-ea"/>
                          <a:cs typeface="+mn-cs"/>
                        </a:rPr>
                        <a:t>Arbejdsspor vedr. dataadgang</a:t>
                      </a:r>
                    </a:p>
                  </a:txBody>
                  <a:tcPr/>
                </a:tc>
                <a:tc>
                  <a:txBody>
                    <a:bodyPr/>
                    <a:lstStyle/>
                    <a:p>
                      <a:r>
                        <a:rPr lang="da-DK" sz="900" dirty="0"/>
                        <a:t>6, 7</a:t>
                      </a:r>
                    </a:p>
                  </a:txBody>
                  <a:tcPr/>
                </a:tc>
                <a:tc>
                  <a:txBody>
                    <a:bodyPr/>
                    <a:lstStyle/>
                    <a:p>
                      <a:r>
                        <a:rPr lang="da-DK" sz="900" dirty="0"/>
                        <a:t>De første to delleverancer jf. leverancebeskrivelsen, der 1) beskriver sektorens digitale modenhed og 2) indsamler use cases er færdige. Resten af arbejdet fortsætter efter planen. TREFOR har overtaget som tovholder fra Novafos.</a:t>
                      </a:r>
                    </a:p>
                  </a:txBody>
                  <a:tcPr/>
                </a:tc>
                <a:extLst>
                  <a:ext uri="{0D108BD9-81ED-4DB2-BD59-A6C34878D82A}">
                    <a16:rowId xmlns:a16="http://schemas.microsoft.com/office/drawing/2014/main" val="2923198947"/>
                  </a:ext>
                </a:extLst>
              </a:tr>
              <a:tr h="50292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 om nemmere adgang til data om vand for tredjeparter</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latin typeface="+mn-lt"/>
                          <a:ea typeface="+mn-ea"/>
                          <a:cs typeface="+mn-cs"/>
                        </a:rPr>
                        <a:t>[</a:t>
                      </a:r>
                      <a:r>
                        <a:rPr lang="da-DK" sz="900" dirty="0"/>
                        <a:t>Q3 2026</a:t>
                      </a:r>
                      <a:r>
                        <a:rPr lang="da-DK" sz="900" kern="1200" dirty="0">
                          <a:solidFill>
                            <a:schemeClr val="tx1"/>
                          </a:solidFill>
                          <a:latin typeface="+mn-lt"/>
                          <a:ea typeface="+mn-ea"/>
                          <a:cs typeface="+mn-cs"/>
                        </a:rPr>
                        <a:t>]</a:t>
                      </a:r>
                      <a:endParaRPr lang="da-DK" sz="900" dirty="0"/>
                    </a:p>
                  </a:txBody>
                  <a:tcPr/>
                </a:tc>
                <a:tc>
                  <a:txBody>
                    <a:bodyPr/>
                    <a:lstStyle/>
                    <a:p>
                      <a:r>
                        <a:rPr lang="da-DK" sz="900" kern="1200">
                          <a:solidFill>
                            <a:schemeClr val="tx1"/>
                          </a:solidFill>
                          <a:latin typeface="+mn-lt"/>
                          <a:ea typeface="+mn-ea"/>
                          <a:cs typeface="+mn-cs"/>
                        </a:rPr>
                        <a:t>TREFOR</a:t>
                      </a:r>
                      <a:endParaRPr lang="da-DK" sz="900" kern="1200" dirty="0">
                        <a:solidFill>
                          <a:schemeClr val="tx1"/>
                        </a:solidFill>
                        <a:latin typeface="+mn-lt"/>
                        <a:ea typeface="+mn-ea"/>
                        <a:cs typeface="+mn-cs"/>
                      </a:endParaRPr>
                    </a:p>
                  </a:txBody>
                  <a:tcPr/>
                </a:tc>
                <a:tc>
                  <a:txBody>
                    <a:bodyPr/>
                    <a:lstStyle/>
                    <a:p>
                      <a:r>
                        <a:rPr lang="da-DK" sz="900" i="0" kern="1200" dirty="0">
                          <a:solidFill>
                            <a:schemeClr val="tx1"/>
                          </a:solidFill>
                          <a:latin typeface="+mn-lt"/>
                          <a:ea typeface="+mn-ea"/>
                          <a:cs typeface="+mn-cs"/>
                        </a:rPr>
                        <a:t>Arbejdsspor vedr. dataadgang</a:t>
                      </a:r>
                    </a:p>
                  </a:txBody>
                  <a:tcPr/>
                </a:tc>
                <a:tc>
                  <a:txBody>
                    <a:bodyPr/>
                    <a:lstStyle/>
                    <a:p>
                      <a:r>
                        <a:rPr lang="da-DK" sz="900" kern="1200" dirty="0">
                          <a:solidFill>
                            <a:schemeClr val="dk1"/>
                          </a:solidFill>
                          <a:latin typeface="+mn-lt"/>
                          <a:ea typeface="+mn-ea"/>
                          <a:cs typeface="+mn-cs"/>
                        </a:rPr>
                        <a:t>6, 7</a:t>
                      </a:r>
                    </a:p>
                  </a:txBody>
                  <a:tcPr/>
                </a:tc>
                <a:tc>
                  <a:txBody>
                    <a:bodyPr/>
                    <a:lstStyle/>
                    <a:p>
                      <a:r>
                        <a:rPr lang="da-DK" sz="900" dirty="0"/>
                        <a:t>Arbejdet fortsætter efter planen. Det næste skridt er at udvide kredsen omkring deltagere i arbejdet samt finde synergier med leverance 3.</a:t>
                      </a:r>
                      <a:endParaRPr lang="da-DK" sz="900" kern="1200" dirty="0">
                        <a:solidFill>
                          <a:schemeClr val="tx1"/>
                        </a:solidFill>
                        <a:latin typeface="+mn-lt"/>
                        <a:ea typeface="+mn-ea"/>
                        <a:cs typeface="+mn-cs"/>
                      </a:endParaRPr>
                    </a:p>
                  </a:txBody>
                  <a:tcPr/>
                </a:tc>
                <a:extLst>
                  <a:ext uri="{0D108BD9-81ED-4DB2-BD59-A6C34878D82A}">
                    <a16:rowId xmlns:a16="http://schemas.microsoft.com/office/drawing/2014/main" val="4121530979"/>
                  </a:ext>
                </a:extLst>
              </a:tr>
              <a:tr h="688464">
                <a:tc>
                  <a:txBody>
                    <a:bodyPr/>
                    <a:lstStyle/>
                    <a:p>
                      <a:r>
                        <a:rPr lang="da-DK" sz="900" dirty="0"/>
                        <a:t>5. Anbefalinger om digitaliseringstiltag til fremme af fleksibilitet</a:t>
                      </a:r>
                    </a:p>
                  </a:txBody>
                  <a:tcPr/>
                </a:tc>
                <a:tc>
                  <a:txBody>
                    <a:bodyPr/>
                    <a:lstStyle/>
                    <a:p>
                      <a:endParaRPr lang="da-DK" sz="900" dirty="0"/>
                    </a:p>
                  </a:txBody>
                  <a:tcPr>
                    <a:solidFill>
                      <a:schemeClr val="bg1">
                        <a:lumMod val="85000"/>
                      </a:schemeClr>
                    </a:solidFill>
                  </a:tcPr>
                </a:tc>
                <a:tc>
                  <a:txBody>
                    <a:bodyPr/>
                    <a:lstStyle/>
                    <a:p>
                      <a:r>
                        <a:rPr lang="da-DK" sz="900" kern="1200" dirty="0">
                          <a:solidFill>
                            <a:schemeClr val="dk1"/>
                          </a:solidFill>
                          <a:latin typeface="+mn-lt"/>
                          <a:ea typeface="+mn-ea"/>
                          <a:cs typeface="+mn-cs"/>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[et nyt medlem af DUG’en]</a:t>
                      </a:r>
                    </a:p>
                  </a:txBody>
                  <a:tcPr/>
                </a:tc>
                <a:tc>
                  <a:txBody>
                    <a:bodyPr/>
                    <a:lstStyle/>
                    <a:p>
                      <a:r>
                        <a:rPr lang="da-DK" sz="900" i="0" kern="1200" dirty="0">
                          <a:solidFill>
                            <a:schemeClr val="tx1"/>
                          </a:solidFill>
                          <a:latin typeface="+mn-lt"/>
                          <a:ea typeface="+mn-ea"/>
                          <a:cs typeface="+mn-cs"/>
                        </a:rPr>
                        <a:t>Arbejdsspor vedr. fleksibilitet</a:t>
                      </a:r>
                    </a:p>
                  </a:txBody>
                  <a:tcPr/>
                </a:tc>
                <a:tc>
                  <a:txBody>
                    <a:bodyPr/>
                    <a:lstStyle/>
                    <a:p>
                      <a:r>
                        <a:rPr lang="da-DK" sz="900" kern="1200" dirty="0">
                          <a:solidFill>
                            <a:schemeClr val="dk1"/>
                          </a:solidFill>
                          <a:latin typeface="+mn-lt"/>
                          <a:ea typeface="+mn-ea"/>
                          <a:cs typeface="+mn-cs"/>
                        </a:rPr>
                        <a:t>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latin typeface="+mn-lt"/>
                          <a:ea typeface="+mn-ea"/>
                          <a:cs typeface="+mn-cs"/>
                        </a:rPr>
                        <a:t>Vand-DUG’en er blevet introduceret til muligheder for at byde ind på fleksibilitetsmarkedet og skal udvides med deltagere, der har de rette kompetencer til at udføre og være tovholder for leverancen. Nye medlemmer vil udvælges i september i samarbejde med forpersonen. Herefter vil leverancen blive startet op.</a:t>
                      </a: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7" y="180373"/>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a:p>
        </p:txBody>
      </p:sp>
      <p:sp>
        <p:nvSpPr>
          <p:cNvPr id="9" name="Ellipse 8"/>
          <p:cNvSpPr/>
          <p:nvPr/>
        </p:nvSpPr>
        <p:spPr>
          <a:xfrm>
            <a:off x="2915817" y="332773"/>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a:p>
        </p:txBody>
      </p:sp>
      <p:sp>
        <p:nvSpPr>
          <p:cNvPr id="10" name="Ellipse 9"/>
          <p:cNvSpPr/>
          <p:nvPr/>
        </p:nvSpPr>
        <p:spPr>
          <a:xfrm>
            <a:off x="1259632" y="326043"/>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a:p>
        </p:txBody>
      </p:sp>
      <p:sp>
        <p:nvSpPr>
          <p:cNvPr id="11" name="Tekstfelt 10"/>
          <p:cNvSpPr txBox="1"/>
          <p:nvPr/>
        </p:nvSpPr>
        <p:spPr>
          <a:xfrm>
            <a:off x="2977138" y="123479"/>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7" y="271057"/>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7"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7"/>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133"/>
          </a:p>
        </p:txBody>
      </p:sp>
      <p:sp>
        <p:nvSpPr>
          <p:cNvPr id="15" name="Tekstfelt 14"/>
          <p:cNvSpPr txBox="1"/>
          <p:nvPr/>
        </p:nvSpPr>
        <p:spPr>
          <a:xfrm>
            <a:off x="1316527"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4581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1"/>
            </p:custDataLst>
            <p:extLst>
              <p:ext uri="{D42A27DB-BD31-4B8C-83A1-F6EECF244321}">
                <p14:modId xmlns:p14="http://schemas.microsoft.com/office/powerpoint/2010/main" val="359278956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32" imgW="347" imgH="348" progId="TCLayout.ActiveDocument.1">
                  <p:embed/>
                </p:oleObj>
              </mc:Choice>
              <mc:Fallback>
                <p:oleObj name="think-cell Slide" r:id="rId132" imgW="347" imgH="348" progId="TCLayout.ActiveDocument.1">
                  <p:embed/>
                  <p:pic>
                    <p:nvPicPr>
                      <p:cNvPr id="67" name="think-cell data - do not delete" hidden="1"/>
                      <p:cNvPicPr/>
                      <p:nvPr/>
                    </p:nvPicPr>
                    <p:blipFill>
                      <a:blip r:embed="rId133"/>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15. september 2025</a:t>
            </a:fld>
            <a:endParaRPr lang="da-DK" dirty="0"/>
          </a:p>
        </p:txBody>
      </p:sp>
      <p:sp>
        <p:nvSpPr>
          <p:cNvPr id="126" name="Rektangel 125"/>
          <p:cNvSpPr/>
          <p:nvPr>
            <p:custDataLst>
              <p:tags r:id="rId2"/>
            </p:custDataLst>
          </p:nvPr>
        </p:nvSpPr>
        <p:spPr bwMode="auto">
          <a:xfrm>
            <a:off x="354013" y="1063625"/>
            <a:ext cx="8313738" cy="40005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 name="Rektangel 20"/>
          <p:cNvSpPr/>
          <p:nvPr>
            <p:custDataLst>
              <p:tags r:id="rId3"/>
            </p:custDataLst>
          </p:nvPr>
        </p:nvSpPr>
        <p:spPr bwMode="auto">
          <a:xfrm>
            <a:off x="354013" y="654050"/>
            <a:ext cx="8313738" cy="4095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Rektangel 91"/>
          <p:cNvSpPr/>
          <p:nvPr>
            <p:custDataLst>
              <p:tags r:id="rId4"/>
            </p:custDataLst>
          </p:nvPr>
        </p:nvSpPr>
        <p:spPr bwMode="auto">
          <a:xfrm>
            <a:off x="2666999" y="246063"/>
            <a:ext cx="192088" cy="3656013"/>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2" name="Pladsholder til tekst 3"/>
          <p:cNvSpPr>
            <a:spLocks noGrp="1"/>
          </p:cNvSpPr>
          <p:nvPr>
            <p:custDataLst>
              <p:tags r:id="rId5"/>
            </p:custDataLst>
          </p:nvPr>
        </p:nvSpPr>
        <p:spPr bwMode="auto">
          <a:xfrm>
            <a:off x="2365375"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6F8665A-2718-45E3-8A85-813535D686B2}" type="datetime'''''''de''''''''''''''''''''''''''''''''''c'''''''''''''">
              <a:rPr lang="da-DK" altLang="en-US" sz="1050" b="1" smtClean="0">
                <a:solidFill>
                  <a:schemeClr val="bg1"/>
                </a:solidFill>
                <a:latin typeface="+mn-lt"/>
              </a:rPr>
              <a:pPr/>
              <a:t>dec</a:t>
            </a:fld>
            <a:endParaRPr lang="da-DK" sz="1050" b="1" dirty="0">
              <a:solidFill>
                <a:schemeClr val="bg1"/>
              </a:solidFill>
              <a:latin typeface="+mn-lt"/>
            </a:endParaRPr>
          </a:p>
        </p:txBody>
      </p:sp>
      <p:sp>
        <p:nvSpPr>
          <p:cNvPr id="162" name="Pladsholder til tekst 3"/>
          <p:cNvSpPr>
            <a:spLocks noGrp="1"/>
          </p:cNvSpPr>
          <p:nvPr>
            <p:custDataLst>
              <p:tags r:id="rId6"/>
            </p:custDataLst>
          </p:nvPr>
        </p:nvSpPr>
        <p:spPr bwMode="auto">
          <a:xfrm>
            <a:off x="2859088"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11AB739-B817-4B64-BD78-AC22B246DCBC}"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3" name="Pladsholder til tekst 3"/>
          <p:cNvSpPr>
            <a:spLocks noGrp="1"/>
          </p:cNvSpPr>
          <p:nvPr>
            <p:custDataLst>
              <p:tags r:id="rId7"/>
            </p:custDataLst>
          </p:nvPr>
        </p:nvSpPr>
        <p:spPr bwMode="auto">
          <a:xfrm>
            <a:off x="3352799" y="50800"/>
            <a:ext cx="444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039CD65-A912-4390-B4D7-0C8D896D0341}"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4" name="Pladsholder til tekst 3"/>
          <p:cNvSpPr>
            <a:spLocks noGrp="1"/>
          </p:cNvSpPr>
          <p:nvPr>
            <p:custDataLst>
              <p:tags r:id="rId8"/>
            </p:custDataLst>
          </p:nvPr>
        </p:nvSpPr>
        <p:spPr bwMode="auto">
          <a:xfrm>
            <a:off x="3797300"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CC4190-BFD0-4573-A67F-542AB6ECDE09}"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6" name="Pladsholder til tekst 3"/>
          <p:cNvSpPr>
            <a:spLocks noGrp="1"/>
          </p:cNvSpPr>
          <p:nvPr>
            <p:custDataLst>
              <p:tags r:id="rId9"/>
            </p:custDataLst>
          </p:nvPr>
        </p:nvSpPr>
        <p:spPr bwMode="auto">
          <a:xfrm>
            <a:off x="4291013"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BE75E8E-98E4-4FA7-9063-2153AC4E23BD}"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8" name="Pladsholder til tekst 3"/>
          <p:cNvSpPr>
            <a:spLocks noGrp="1"/>
          </p:cNvSpPr>
          <p:nvPr>
            <p:custDataLst>
              <p:tags r:id="rId10"/>
            </p:custDataLst>
          </p:nvPr>
        </p:nvSpPr>
        <p:spPr bwMode="auto">
          <a:xfrm>
            <a:off x="4768850"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E7A1164-80D0-4D98-BC7C-EE9F18B7173F}"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169" name="Pladsholder til tekst 3"/>
          <p:cNvSpPr>
            <a:spLocks noGrp="1"/>
          </p:cNvSpPr>
          <p:nvPr>
            <p:custDataLst>
              <p:tags r:id="rId11"/>
            </p:custDataLst>
          </p:nvPr>
        </p:nvSpPr>
        <p:spPr bwMode="auto">
          <a:xfrm>
            <a:off x="5262562" y="50800"/>
            <a:ext cx="4762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DE6B65-69D2-46A1-8E9F-DD614F660F2C}"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214" name="Pladsholder til tekst 3"/>
          <p:cNvSpPr>
            <a:spLocks noGrp="1"/>
          </p:cNvSpPr>
          <p:nvPr>
            <p:custDataLst>
              <p:tags r:id="rId12"/>
            </p:custDataLst>
          </p:nvPr>
        </p:nvSpPr>
        <p:spPr bwMode="auto">
          <a:xfrm>
            <a:off x="5738813"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D9242AD-1A51-44FC-A1D9-C6E901F4A6FC}" type="datetime'''''j''''''''''ul'''''''">
              <a:rPr lang="da-DK" altLang="en-US" sz="1050" b="1" smtClean="0">
                <a:solidFill>
                  <a:schemeClr val="bg1"/>
                </a:solidFill>
                <a:latin typeface="+mn-lt"/>
              </a:rPr>
              <a:pPr/>
              <a:t>jul</a:t>
            </a:fld>
            <a:endParaRPr lang="da-DK" sz="1050" b="1" dirty="0">
              <a:solidFill>
                <a:schemeClr val="bg1"/>
              </a:solidFill>
              <a:latin typeface="+mn-lt"/>
            </a:endParaRPr>
          </a:p>
        </p:txBody>
      </p:sp>
      <p:sp>
        <p:nvSpPr>
          <p:cNvPr id="216" name="Pladsholder til tekst 3"/>
          <p:cNvSpPr>
            <a:spLocks noGrp="1"/>
          </p:cNvSpPr>
          <p:nvPr>
            <p:custDataLst>
              <p:tags r:id="rId13"/>
            </p:custDataLst>
          </p:nvPr>
        </p:nvSpPr>
        <p:spPr bwMode="auto">
          <a:xfrm>
            <a:off x="6232525"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B132FD7-DA06-413A-9D29-74B83931BCDC}" type="datetime'''''''''''''''''''au''''''''''''g'">
              <a:rPr lang="da-DK" altLang="en-US" sz="1050" b="1" smtClean="0">
                <a:solidFill>
                  <a:schemeClr val="bg1"/>
                </a:solidFill>
                <a:latin typeface="+mn-lt"/>
              </a:rPr>
              <a:pPr/>
              <a:t>aug</a:t>
            </a:fld>
            <a:endParaRPr lang="da-DK" sz="1050" b="1" dirty="0">
              <a:solidFill>
                <a:schemeClr val="bg1"/>
              </a:solidFill>
              <a:latin typeface="+mn-lt"/>
            </a:endParaRPr>
          </a:p>
        </p:txBody>
      </p:sp>
      <p:sp>
        <p:nvSpPr>
          <p:cNvPr id="218" name="Pladsholder til tekst 3"/>
          <p:cNvSpPr>
            <a:spLocks noGrp="1"/>
          </p:cNvSpPr>
          <p:nvPr>
            <p:custDataLst>
              <p:tags r:id="rId14"/>
            </p:custDataLst>
          </p:nvPr>
        </p:nvSpPr>
        <p:spPr bwMode="auto">
          <a:xfrm>
            <a:off x="6726237"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684515C-6388-4503-B783-C53273300A32}" type="datetime'''s''''''''e''''''''p'''''">
              <a:rPr lang="da-DK" altLang="en-US" sz="1050" b="1" smtClean="0">
                <a:solidFill>
                  <a:schemeClr val="bg1"/>
                </a:solidFill>
                <a:latin typeface="+mn-lt"/>
              </a:rPr>
              <a:pPr/>
              <a:t>sep</a:t>
            </a:fld>
            <a:endParaRPr lang="da-DK" sz="1050" b="1" dirty="0">
              <a:solidFill>
                <a:schemeClr val="bg1"/>
              </a:solidFill>
              <a:latin typeface="+mn-lt"/>
            </a:endParaRPr>
          </a:p>
        </p:txBody>
      </p:sp>
      <p:sp>
        <p:nvSpPr>
          <p:cNvPr id="219" name="Pladsholder til tekst 3"/>
          <p:cNvSpPr>
            <a:spLocks noGrp="1"/>
          </p:cNvSpPr>
          <p:nvPr>
            <p:custDataLst>
              <p:tags r:id="rId15"/>
            </p:custDataLst>
          </p:nvPr>
        </p:nvSpPr>
        <p:spPr bwMode="auto">
          <a:xfrm>
            <a:off x="7204075" y="50800"/>
            <a:ext cx="4921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97D0688-5D22-4347-94C2-4A7203007D23}" type="datetime'''''''''''''''''''''''''''o''k''''t'''''">
              <a:rPr lang="da-DK" altLang="en-US" sz="1050" b="1" smtClean="0">
                <a:solidFill>
                  <a:schemeClr val="bg1"/>
                </a:solidFill>
                <a:latin typeface="+mn-lt"/>
              </a:rPr>
              <a:pPr/>
              <a:t>okt</a:t>
            </a:fld>
            <a:endParaRPr lang="da-DK" sz="1050" b="1" dirty="0">
              <a:solidFill>
                <a:schemeClr val="bg1"/>
              </a:solidFill>
              <a:latin typeface="+mn-lt"/>
            </a:endParaRPr>
          </a:p>
        </p:txBody>
      </p:sp>
      <p:sp>
        <p:nvSpPr>
          <p:cNvPr id="220" name="Pladsholder til tekst 3"/>
          <p:cNvSpPr>
            <a:spLocks noGrp="1"/>
          </p:cNvSpPr>
          <p:nvPr>
            <p:custDataLst>
              <p:tags r:id="rId16"/>
            </p:custDataLst>
          </p:nvPr>
        </p:nvSpPr>
        <p:spPr bwMode="auto">
          <a:xfrm>
            <a:off x="7696199"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BF18118-8CC4-4663-85AF-6776478CD93F}" type="datetime'''''''''''''''n''''''o''''''''''''''''''''''v'''''">
              <a:rPr lang="da-DK" altLang="en-US" sz="1050" b="1" smtClean="0">
                <a:solidFill>
                  <a:schemeClr val="bg1"/>
                </a:solidFill>
                <a:latin typeface="+mn-lt"/>
              </a:rPr>
              <a:pPr/>
              <a:t>nov</a:t>
            </a:fld>
            <a:endParaRPr lang="da-DK" sz="1050" b="1" dirty="0">
              <a:solidFill>
                <a:schemeClr val="bg1"/>
              </a:solidFill>
              <a:latin typeface="+mn-lt"/>
            </a:endParaRPr>
          </a:p>
        </p:txBody>
      </p:sp>
      <p:sp>
        <p:nvSpPr>
          <p:cNvPr id="221" name="Pladsholder til tekst 3"/>
          <p:cNvSpPr>
            <a:spLocks noGrp="1"/>
          </p:cNvSpPr>
          <p:nvPr>
            <p:custDataLst>
              <p:tags r:id="rId17"/>
            </p:custDataLst>
          </p:nvPr>
        </p:nvSpPr>
        <p:spPr bwMode="auto">
          <a:xfrm>
            <a:off x="8174038"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B898F72-3198-43FC-BEBE-AF58AB99D99B}" type="datetime'''''''''''''d''''''''''''''''''''''''''''''''e''''''''c'''">
              <a:rPr lang="da-DK" altLang="en-US" sz="1050" b="1" smtClean="0">
                <a:solidFill>
                  <a:schemeClr val="bg1"/>
                </a:solidFill>
                <a:latin typeface="+mn-lt"/>
              </a:rPr>
              <a:pPr/>
              <a:t>dec</a:t>
            </a:fld>
            <a:endParaRPr lang="da-DK" sz="1050" b="1" dirty="0">
              <a:solidFill>
                <a:schemeClr val="bg1"/>
              </a:solidFill>
              <a:latin typeface="+mn-lt"/>
            </a:endParaRPr>
          </a:p>
        </p:txBody>
      </p:sp>
      <p:cxnSp>
        <p:nvCxnSpPr>
          <p:cNvPr id="159" name="Lige forbindelse 158">
            <a:extLst>
              <a:ext uri="{FF2B5EF4-FFF2-40B4-BE49-F238E27FC236}">
                <a16:creationId xmlns:a16="http://schemas.microsoft.com/office/drawing/2014/main" id="{5DB3AB04-238D-4469-9215-3EE39F634883}"/>
              </a:ext>
            </a:extLst>
          </p:cNvPr>
          <p:cNvCxnSpPr/>
          <p:nvPr>
            <p:custDataLst>
              <p:tags r:id="rId18"/>
            </p:custDataLst>
          </p:nvPr>
        </p:nvCxnSpPr>
        <p:spPr bwMode="auto">
          <a:xfrm>
            <a:off x="623252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19"/>
            </p:custDataLst>
          </p:nvPr>
        </p:nvCxnSpPr>
        <p:spPr bwMode="auto">
          <a:xfrm>
            <a:off x="86677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20"/>
            </p:custDataLst>
          </p:nvPr>
        </p:nvCxnSpPr>
        <p:spPr bwMode="auto">
          <a:xfrm>
            <a:off x="2365375"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21"/>
            </p:custDataLst>
          </p:nvPr>
        </p:nvCxnSpPr>
        <p:spPr bwMode="auto">
          <a:xfrm>
            <a:off x="353616"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a:extLst>
              <a:ext uri="{FF2B5EF4-FFF2-40B4-BE49-F238E27FC236}">
                <a16:creationId xmlns:a16="http://schemas.microsoft.com/office/drawing/2014/main" id="{B70CEEC6-9BF4-450B-89EB-2C2768CA7D5C}"/>
              </a:ext>
            </a:extLst>
          </p:cNvPr>
          <p:cNvCxnSpPr/>
          <p:nvPr>
            <p:custDataLst>
              <p:tags r:id="rId22"/>
            </p:custDataLst>
          </p:nvPr>
        </p:nvCxnSpPr>
        <p:spPr bwMode="auto">
          <a:xfrm>
            <a:off x="81740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a:extLst>
              <a:ext uri="{FF2B5EF4-FFF2-40B4-BE49-F238E27FC236}">
                <a16:creationId xmlns:a16="http://schemas.microsoft.com/office/drawing/2014/main" id="{13D2D53A-66D3-4565-BEB2-AA9B7A9184CE}"/>
              </a:ext>
            </a:extLst>
          </p:cNvPr>
          <p:cNvCxnSpPr/>
          <p:nvPr>
            <p:custDataLst>
              <p:tags r:id="rId23"/>
            </p:custDataLst>
          </p:nvPr>
        </p:nvCxnSpPr>
        <p:spPr bwMode="auto">
          <a:xfrm>
            <a:off x="76962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a:extLst>
              <a:ext uri="{FF2B5EF4-FFF2-40B4-BE49-F238E27FC236}">
                <a16:creationId xmlns:a16="http://schemas.microsoft.com/office/drawing/2014/main" id="{B2EC9BF8-614D-45B5-BF2A-723A658AC72D}"/>
              </a:ext>
            </a:extLst>
          </p:cNvPr>
          <p:cNvCxnSpPr/>
          <p:nvPr>
            <p:custDataLst>
              <p:tags r:id="rId24"/>
            </p:custDataLst>
          </p:nvPr>
        </p:nvCxnSpPr>
        <p:spPr bwMode="auto">
          <a:xfrm>
            <a:off x="720407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a:extLst>
              <a:ext uri="{FF2B5EF4-FFF2-40B4-BE49-F238E27FC236}">
                <a16:creationId xmlns:a16="http://schemas.microsoft.com/office/drawing/2014/main" id="{B4CB721C-F818-4788-85DD-41CC4D34CB9B}"/>
              </a:ext>
            </a:extLst>
          </p:cNvPr>
          <p:cNvCxnSpPr/>
          <p:nvPr>
            <p:custDataLst>
              <p:tags r:id="rId25"/>
            </p:custDataLst>
          </p:nvPr>
        </p:nvCxnSpPr>
        <p:spPr bwMode="auto">
          <a:xfrm>
            <a:off x="67262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a:extLst>
              <a:ext uri="{FF2B5EF4-FFF2-40B4-BE49-F238E27FC236}">
                <a16:creationId xmlns:a16="http://schemas.microsoft.com/office/drawing/2014/main" id="{049283D9-10B2-4A43-A5AF-06E137CEAA1C}"/>
              </a:ext>
            </a:extLst>
          </p:cNvPr>
          <p:cNvCxnSpPr/>
          <p:nvPr>
            <p:custDataLst>
              <p:tags r:id="rId26"/>
            </p:custDataLst>
          </p:nvPr>
        </p:nvCxnSpPr>
        <p:spPr bwMode="auto">
          <a:xfrm>
            <a:off x="285908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a:extLst>
              <a:ext uri="{FF2B5EF4-FFF2-40B4-BE49-F238E27FC236}">
                <a16:creationId xmlns:a16="http://schemas.microsoft.com/office/drawing/2014/main" id="{DE7F785F-5EA0-4D3B-B875-490E9DA9749B}"/>
              </a:ext>
            </a:extLst>
          </p:cNvPr>
          <p:cNvCxnSpPr/>
          <p:nvPr>
            <p:custDataLst>
              <p:tags r:id="rId27"/>
            </p:custDataLst>
          </p:nvPr>
        </p:nvCxnSpPr>
        <p:spPr bwMode="auto">
          <a:xfrm>
            <a:off x="33528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a:extLst>
              <a:ext uri="{FF2B5EF4-FFF2-40B4-BE49-F238E27FC236}">
                <a16:creationId xmlns:a16="http://schemas.microsoft.com/office/drawing/2014/main" id="{063B6882-1BB5-47FA-A3BF-3109E8DC4A36}"/>
              </a:ext>
            </a:extLst>
          </p:cNvPr>
          <p:cNvCxnSpPr/>
          <p:nvPr>
            <p:custDataLst>
              <p:tags r:id="rId28"/>
            </p:custDataLst>
          </p:nvPr>
        </p:nvCxnSpPr>
        <p:spPr bwMode="auto">
          <a:xfrm>
            <a:off x="37973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a:extLst>
              <a:ext uri="{FF2B5EF4-FFF2-40B4-BE49-F238E27FC236}">
                <a16:creationId xmlns:a16="http://schemas.microsoft.com/office/drawing/2014/main" id="{BFBEBB3C-983B-4E18-812C-3E63DBFA75BF}"/>
              </a:ext>
            </a:extLst>
          </p:cNvPr>
          <p:cNvCxnSpPr/>
          <p:nvPr>
            <p:custDataLst>
              <p:tags r:id="rId29"/>
            </p:custDataLst>
          </p:nvPr>
        </p:nvCxnSpPr>
        <p:spPr bwMode="auto">
          <a:xfrm>
            <a:off x="429101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a:extLst>
              <a:ext uri="{FF2B5EF4-FFF2-40B4-BE49-F238E27FC236}">
                <a16:creationId xmlns:a16="http://schemas.microsoft.com/office/drawing/2014/main" id="{C33C57FA-0BFE-40E7-ADD3-B493B804E601}"/>
              </a:ext>
            </a:extLst>
          </p:cNvPr>
          <p:cNvCxnSpPr/>
          <p:nvPr>
            <p:custDataLst>
              <p:tags r:id="rId30"/>
            </p:custDataLst>
          </p:nvPr>
        </p:nvCxnSpPr>
        <p:spPr bwMode="auto">
          <a:xfrm>
            <a:off x="47688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a:extLst>
              <a:ext uri="{FF2B5EF4-FFF2-40B4-BE49-F238E27FC236}">
                <a16:creationId xmlns:a16="http://schemas.microsoft.com/office/drawing/2014/main" id="{5F8DB73F-5A57-403E-8D2E-1477C059B3AB}"/>
              </a:ext>
            </a:extLst>
          </p:cNvPr>
          <p:cNvCxnSpPr/>
          <p:nvPr>
            <p:custDataLst>
              <p:tags r:id="rId31"/>
            </p:custDataLst>
          </p:nvPr>
        </p:nvCxnSpPr>
        <p:spPr bwMode="auto">
          <a:xfrm>
            <a:off x="52625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a:extLst>
              <a:ext uri="{FF2B5EF4-FFF2-40B4-BE49-F238E27FC236}">
                <a16:creationId xmlns:a16="http://schemas.microsoft.com/office/drawing/2014/main" id="{969EF31A-6710-4B52-8B74-89C70FA052C0}"/>
              </a:ext>
            </a:extLst>
          </p:cNvPr>
          <p:cNvCxnSpPr/>
          <p:nvPr>
            <p:custDataLst>
              <p:tags r:id="rId32"/>
            </p:custDataLst>
          </p:nvPr>
        </p:nvCxnSpPr>
        <p:spPr bwMode="auto">
          <a:xfrm>
            <a:off x="573881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Lige forbindelse 197">
            <a:extLst>
              <a:ext uri="{FF2B5EF4-FFF2-40B4-BE49-F238E27FC236}">
                <a16:creationId xmlns:a16="http://schemas.microsoft.com/office/drawing/2014/main" id="{08D5A41B-500D-4BC5-934A-DD7D2635F3D2}"/>
              </a:ext>
            </a:extLst>
          </p:cNvPr>
          <p:cNvCxnSpPr/>
          <p:nvPr>
            <p:custDataLst>
              <p:tags r:id="rId33"/>
            </p:custDataLst>
          </p:nvPr>
        </p:nvCxnSpPr>
        <p:spPr bwMode="auto">
          <a:xfrm>
            <a:off x="48323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Lige forbindelse 198">
            <a:extLst>
              <a:ext uri="{FF2B5EF4-FFF2-40B4-BE49-F238E27FC236}">
                <a16:creationId xmlns:a16="http://schemas.microsoft.com/office/drawing/2014/main" id="{181480E5-B2A9-4B55-A3C0-650B17AAFA84}"/>
              </a:ext>
            </a:extLst>
          </p:cNvPr>
          <p:cNvCxnSpPr/>
          <p:nvPr>
            <p:custDataLst>
              <p:tags r:id="rId34"/>
            </p:custDataLst>
          </p:nvPr>
        </p:nvCxnSpPr>
        <p:spPr bwMode="auto">
          <a:xfrm>
            <a:off x="49434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Lige forbindelse 201">
            <a:extLst>
              <a:ext uri="{FF2B5EF4-FFF2-40B4-BE49-F238E27FC236}">
                <a16:creationId xmlns:a16="http://schemas.microsoft.com/office/drawing/2014/main" id="{1C86B409-2A71-4CCC-963A-D16250FC53EC}"/>
              </a:ext>
            </a:extLst>
          </p:cNvPr>
          <p:cNvCxnSpPr/>
          <p:nvPr>
            <p:custDataLst>
              <p:tags r:id="rId35"/>
            </p:custDataLst>
          </p:nvPr>
        </p:nvCxnSpPr>
        <p:spPr bwMode="auto">
          <a:xfrm>
            <a:off x="50546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a:extLst>
              <a:ext uri="{FF2B5EF4-FFF2-40B4-BE49-F238E27FC236}">
                <a16:creationId xmlns:a16="http://schemas.microsoft.com/office/drawing/2014/main" id="{0653A776-E9B7-4EC1-8DF4-C80A53BB3466}"/>
              </a:ext>
            </a:extLst>
          </p:cNvPr>
          <p:cNvCxnSpPr/>
          <p:nvPr>
            <p:custDataLst>
              <p:tags r:id="rId36"/>
            </p:custDataLst>
          </p:nvPr>
        </p:nvCxnSpPr>
        <p:spPr bwMode="auto">
          <a:xfrm>
            <a:off x="36068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Lige forbindelse 202">
            <a:extLst>
              <a:ext uri="{FF2B5EF4-FFF2-40B4-BE49-F238E27FC236}">
                <a16:creationId xmlns:a16="http://schemas.microsoft.com/office/drawing/2014/main" id="{0C5CB073-AD64-4BF7-B974-A3195B2C91F7}"/>
              </a:ext>
            </a:extLst>
          </p:cNvPr>
          <p:cNvCxnSpPr/>
          <p:nvPr>
            <p:custDataLst>
              <p:tags r:id="rId37"/>
            </p:custDataLst>
          </p:nvPr>
        </p:nvCxnSpPr>
        <p:spPr bwMode="auto">
          <a:xfrm>
            <a:off x="51657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Lige forbindelse 204">
            <a:extLst>
              <a:ext uri="{FF2B5EF4-FFF2-40B4-BE49-F238E27FC236}">
                <a16:creationId xmlns:a16="http://schemas.microsoft.com/office/drawing/2014/main" id="{D54FC458-3860-4F79-A79B-CCBF3DFFEFB7}"/>
              </a:ext>
            </a:extLst>
          </p:cNvPr>
          <p:cNvCxnSpPr/>
          <p:nvPr>
            <p:custDataLst>
              <p:tags r:id="rId38"/>
            </p:custDataLst>
          </p:nvPr>
        </p:nvCxnSpPr>
        <p:spPr bwMode="auto">
          <a:xfrm>
            <a:off x="52784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Lige forbindelse 206">
            <a:extLst>
              <a:ext uri="{FF2B5EF4-FFF2-40B4-BE49-F238E27FC236}">
                <a16:creationId xmlns:a16="http://schemas.microsoft.com/office/drawing/2014/main" id="{8CECD24A-4140-4461-8367-96ED0A9E9EEB}"/>
              </a:ext>
            </a:extLst>
          </p:cNvPr>
          <p:cNvCxnSpPr/>
          <p:nvPr>
            <p:custDataLst>
              <p:tags r:id="rId39"/>
            </p:custDataLst>
          </p:nvPr>
        </p:nvCxnSpPr>
        <p:spPr bwMode="auto">
          <a:xfrm>
            <a:off x="55006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a:extLst>
              <a:ext uri="{FF2B5EF4-FFF2-40B4-BE49-F238E27FC236}">
                <a16:creationId xmlns:a16="http://schemas.microsoft.com/office/drawing/2014/main" id="{12554390-4181-48DC-920C-19A84FCBCB57}"/>
              </a:ext>
            </a:extLst>
          </p:cNvPr>
          <p:cNvCxnSpPr/>
          <p:nvPr>
            <p:custDataLst>
              <p:tags r:id="rId40"/>
            </p:custDataLst>
          </p:nvPr>
        </p:nvCxnSpPr>
        <p:spPr bwMode="auto">
          <a:xfrm>
            <a:off x="56118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Lige forbindelse 208">
            <a:extLst>
              <a:ext uri="{FF2B5EF4-FFF2-40B4-BE49-F238E27FC236}">
                <a16:creationId xmlns:a16="http://schemas.microsoft.com/office/drawing/2014/main" id="{FD47FD4C-B9F8-4803-BE44-559D13499F12}"/>
              </a:ext>
            </a:extLst>
          </p:cNvPr>
          <p:cNvCxnSpPr/>
          <p:nvPr>
            <p:custDataLst>
              <p:tags r:id="rId41"/>
            </p:custDataLst>
          </p:nvPr>
        </p:nvCxnSpPr>
        <p:spPr bwMode="auto">
          <a:xfrm>
            <a:off x="57229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Lige forbindelse 209">
            <a:extLst>
              <a:ext uri="{FF2B5EF4-FFF2-40B4-BE49-F238E27FC236}">
                <a16:creationId xmlns:a16="http://schemas.microsoft.com/office/drawing/2014/main" id="{7EEA70B2-CEF0-4F64-A8E8-9FC9032E3788}"/>
              </a:ext>
            </a:extLst>
          </p:cNvPr>
          <p:cNvCxnSpPr/>
          <p:nvPr>
            <p:custDataLst>
              <p:tags r:id="rId42"/>
            </p:custDataLst>
          </p:nvPr>
        </p:nvCxnSpPr>
        <p:spPr bwMode="auto">
          <a:xfrm>
            <a:off x="58356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Lige forbindelse 210">
            <a:extLst>
              <a:ext uri="{FF2B5EF4-FFF2-40B4-BE49-F238E27FC236}">
                <a16:creationId xmlns:a16="http://schemas.microsoft.com/office/drawing/2014/main" id="{D85E2BF1-5C31-4E0B-A6D3-51D00B29D94F}"/>
              </a:ext>
            </a:extLst>
          </p:cNvPr>
          <p:cNvCxnSpPr/>
          <p:nvPr>
            <p:custDataLst>
              <p:tags r:id="rId43"/>
            </p:custDataLst>
          </p:nvPr>
        </p:nvCxnSpPr>
        <p:spPr bwMode="auto">
          <a:xfrm>
            <a:off x="59467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Lige forbindelse 211">
            <a:extLst>
              <a:ext uri="{FF2B5EF4-FFF2-40B4-BE49-F238E27FC236}">
                <a16:creationId xmlns:a16="http://schemas.microsoft.com/office/drawing/2014/main" id="{E148BDE1-1DB4-4401-B239-4C5516485A70}"/>
              </a:ext>
            </a:extLst>
          </p:cNvPr>
          <p:cNvCxnSpPr/>
          <p:nvPr>
            <p:custDataLst>
              <p:tags r:id="rId44"/>
            </p:custDataLst>
          </p:nvPr>
        </p:nvCxnSpPr>
        <p:spPr bwMode="auto">
          <a:xfrm>
            <a:off x="60579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Lige forbindelse 212">
            <a:extLst>
              <a:ext uri="{FF2B5EF4-FFF2-40B4-BE49-F238E27FC236}">
                <a16:creationId xmlns:a16="http://schemas.microsoft.com/office/drawing/2014/main" id="{ACBAAEB4-6DBD-435F-8FFD-48DF91557C01}"/>
              </a:ext>
            </a:extLst>
          </p:cNvPr>
          <p:cNvCxnSpPr/>
          <p:nvPr>
            <p:custDataLst>
              <p:tags r:id="rId45"/>
            </p:custDataLst>
          </p:nvPr>
        </p:nvCxnSpPr>
        <p:spPr bwMode="auto">
          <a:xfrm>
            <a:off x="61690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Lige forbindelse 216">
            <a:extLst>
              <a:ext uri="{FF2B5EF4-FFF2-40B4-BE49-F238E27FC236}">
                <a16:creationId xmlns:a16="http://schemas.microsoft.com/office/drawing/2014/main" id="{DE4ED353-0DE2-4009-A1E9-650B6C706300}"/>
              </a:ext>
            </a:extLst>
          </p:cNvPr>
          <p:cNvCxnSpPr/>
          <p:nvPr>
            <p:custDataLst>
              <p:tags r:id="rId46"/>
            </p:custDataLst>
          </p:nvPr>
        </p:nvCxnSpPr>
        <p:spPr bwMode="auto">
          <a:xfrm>
            <a:off x="62801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Lige forbindelse 221">
            <a:extLst>
              <a:ext uri="{FF2B5EF4-FFF2-40B4-BE49-F238E27FC236}">
                <a16:creationId xmlns:a16="http://schemas.microsoft.com/office/drawing/2014/main" id="{0747BA18-E373-4AA6-9E44-ABCC489710BD}"/>
              </a:ext>
            </a:extLst>
          </p:cNvPr>
          <p:cNvCxnSpPr/>
          <p:nvPr>
            <p:custDataLst>
              <p:tags r:id="rId47"/>
            </p:custDataLst>
          </p:nvPr>
        </p:nvCxnSpPr>
        <p:spPr bwMode="auto">
          <a:xfrm>
            <a:off x="63912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Lige forbindelse 222">
            <a:extLst>
              <a:ext uri="{FF2B5EF4-FFF2-40B4-BE49-F238E27FC236}">
                <a16:creationId xmlns:a16="http://schemas.microsoft.com/office/drawing/2014/main" id="{1EA79C1F-4F54-49B1-B215-D789233A4FD3}"/>
              </a:ext>
            </a:extLst>
          </p:cNvPr>
          <p:cNvCxnSpPr/>
          <p:nvPr>
            <p:custDataLst>
              <p:tags r:id="rId48"/>
            </p:custDataLst>
          </p:nvPr>
        </p:nvCxnSpPr>
        <p:spPr bwMode="auto">
          <a:xfrm>
            <a:off x="65039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a:extLst>
              <a:ext uri="{FF2B5EF4-FFF2-40B4-BE49-F238E27FC236}">
                <a16:creationId xmlns:a16="http://schemas.microsoft.com/office/drawing/2014/main" id="{2907E10D-02C7-41E6-9B68-E9A8CB3BA391}"/>
              </a:ext>
            </a:extLst>
          </p:cNvPr>
          <p:cNvCxnSpPr/>
          <p:nvPr>
            <p:custDataLst>
              <p:tags r:id="rId49"/>
            </p:custDataLst>
          </p:nvPr>
        </p:nvCxnSpPr>
        <p:spPr bwMode="auto">
          <a:xfrm>
            <a:off x="66151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a:extLst>
              <a:ext uri="{FF2B5EF4-FFF2-40B4-BE49-F238E27FC236}">
                <a16:creationId xmlns:a16="http://schemas.microsoft.com/office/drawing/2014/main" id="{11A36B7D-B05F-4CCF-98EC-F2EB539D2F18}"/>
              </a:ext>
            </a:extLst>
          </p:cNvPr>
          <p:cNvCxnSpPr/>
          <p:nvPr>
            <p:custDataLst>
              <p:tags r:id="rId50"/>
            </p:custDataLst>
          </p:nvPr>
        </p:nvCxnSpPr>
        <p:spPr bwMode="auto">
          <a:xfrm>
            <a:off x="68373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a:extLst>
              <a:ext uri="{FF2B5EF4-FFF2-40B4-BE49-F238E27FC236}">
                <a16:creationId xmlns:a16="http://schemas.microsoft.com/office/drawing/2014/main" id="{ABCDA985-CDB0-4E92-86EA-C2EF578150E4}"/>
              </a:ext>
            </a:extLst>
          </p:cNvPr>
          <p:cNvCxnSpPr/>
          <p:nvPr>
            <p:custDataLst>
              <p:tags r:id="rId51"/>
            </p:custDataLst>
          </p:nvPr>
        </p:nvCxnSpPr>
        <p:spPr bwMode="auto">
          <a:xfrm>
            <a:off x="69484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a:extLst>
              <a:ext uri="{FF2B5EF4-FFF2-40B4-BE49-F238E27FC236}">
                <a16:creationId xmlns:a16="http://schemas.microsoft.com/office/drawing/2014/main" id="{990D6A3D-A8F2-48B8-A464-4237F55C975A}"/>
              </a:ext>
            </a:extLst>
          </p:cNvPr>
          <p:cNvCxnSpPr/>
          <p:nvPr>
            <p:custDataLst>
              <p:tags r:id="rId52"/>
            </p:custDataLst>
          </p:nvPr>
        </p:nvCxnSpPr>
        <p:spPr bwMode="auto">
          <a:xfrm>
            <a:off x="70596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Lige forbindelse 255">
            <a:extLst>
              <a:ext uri="{FF2B5EF4-FFF2-40B4-BE49-F238E27FC236}">
                <a16:creationId xmlns:a16="http://schemas.microsoft.com/office/drawing/2014/main" id="{2864089D-9A13-4922-AC26-64CFA5A617C3}"/>
              </a:ext>
            </a:extLst>
          </p:cNvPr>
          <p:cNvCxnSpPr/>
          <p:nvPr>
            <p:custDataLst>
              <p:tags r:id="rId53"/>
            </p:custDataLst>
          </p:nvPr>
        </p:nvCxnSpPr>
        <p:spPr bwMode="auto">
          <a:xfrm>
            <a:off x="71723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E10151D3-9A7B-4B1C-BB47-BF4688055B85}"/>
              </a:ext>
            </a:extLst>
          </p:cNvPr>
          <p:cNvCxnSpPr/>
          <p:nvPr>
            <p:custDataLst>
              <p:tags r:id="rId54"/>
            </p:custDataLst>
          </p:nvPr>
        </p:nvCxnSpPr>
        <p:spPr bwMode="auto">
          <a:xfrm>
            <a:off x="73945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Lige forbindelse 258">
            <a:extLst>
              <a:ext uri="{FF2B5EF4-FFF2-40B4-BE49-F238E27FC236}">
                <a16:creationId xmlns:a16="http://schemas.microsoft.com/office/drawing/2014/main" id="{21B134CA-1009-4B9D-BE52-169F9CADF23C}"/>
              </a:ext>
            </a:extLst>
          </p:cNvPr>
          <p:cNvCxnSpPr/>
          <p:nvPr>
            <p:custDataLst>
              <p:tags r:id="rId55"/>
            </p:custDataLst>
          </p:nvPr>
        </p:nvCxnSpPr>
        <p:spPr bwMode="auto">
          <a:xfrm>
            <a:off x="75057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Lige forbindelse 261">
            <a:extLst>
              <a:ext uri="{FF2B5EF4-FFF2-40B4-BE49-F238E27FC236}">
                <a16:creationId xmlns:a16="http://schemas.microsoft.com/office/drawing/2014/main" id="{FE5A3988-5D93-4C7A-A2CD-6F1034B8838F}"/>
              </a:ext>
            </a:extLst>
          </p:cNvPr>
          <p:cNvCxnSpPr/>
          <p:nvPr>
            <p:custDataLst>
              <p:tags r:id="rId56"/>
            </p:custDataLst>
          </p:nvPr>
        </p:nvCxnSpPr>
        <p:spPr bwMode="auto">
          <a:xfrm>
            <a:off x="76168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Lige forbindelse 262">
            <a:extLst>
              <a:ext uri="{FF2B5EF4-FFF2-40B4-BE49-F238E27FC236}">
                <a16:creationId xmlns:a16="http://schemas.microsoft.com/office/drawing/2014/main" id="{AC77C1E4-D11F-4FA2-AC48-9038648C26C5}"/>
              </a:ext>
            </a:extLst>
          </p:cNvPr>
          <p:cNvCxnSpPr/>
          <p:nvPr>
            <p:custDataLst>
              <p:tags r:id="rId57"/>
            </p:custDataLst>
          </p:nvPr>
        </p:nvCxnSpPr>
        <p:spPr bwMode="auto">
          <a:xfrm>
            <a:off x="77295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Lige forbindelse 263">
            <a:extLst>
              <a:ext uri="{FF2B5EF4-FFF2-40B4-BE49-F238E27FC236}">
                <a16:creationId xmlns:a16="http://schemas.microsoft.com/office/drawing/2014/main" id="{68A800EC-6952-495A-9021-9736A72F2B4F}"/>
              </a:ext>
            </a:extLst>
          </p:cNvPr>
          <p:cNvCxnSpPr/>
          <p:nvPr>
            <p:custDataLst>
              <p:tags r:id="rId58"/>
            </p:custDataLst>
          </p:nvPr>
        </p:nvCxnSpPr>
        <p:spPr bwMode="auto">
          <a:xfrm>
            <a:off x="78406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Lige forbindelse 264">
            <a:extLst>
              <a:ext uri="{FF2B5EF4-FFF2-40B4-BE49-F238E27FC236}">
                <a16:creationId xmlns:a16="http://schemas.microsoft.com/office/drawing/2014/main" id="{157C4714-AA1C-40DC-A05C-A512E9DBEE44}"/>
              </a:ext>
            </a:extLst>
          </p:cNvPr>
          <p:cNvCxnSpPr/>
          <p:nvPr>
            <p:custDataLst>
              <p:tags r:id="rId59"/>
            </p:custDataLst>
          </p:nvPr>
        </p:nvCxnSpPr>
        <p:spPr bwMode="auto">
          <a:xfrm>
            <a:off x="79517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Lige forbindelse 265">
            <a:extLst>
              <a:ext uri="{FF2B5EF4-FFF2-40B4-BE49-F238E27FC236}">
                <a16:creationId xmlns:a16="http://schemas.microsoft.com/office/drawing/2014/main" id="{C4F8E267-B0EB-43F6-B04D-3D3A734282BE}"/>
              </a:ext>
            </a:extLst>
          </p:cNvPr>
          <p:cNvCxnSpPr/>
          <p:nvPr>
            <p:custDataLst>
              <p:tags r:id="rId60"/>
            </p:custDataLst>
          </p:nvPr>
        </p:nvCxnSpPr>
        <p:spPr bwMode="auto">
          <a:xfrm>
            <a:off x="80629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Lige forbindelse 267">
            <a:extLst>
              <a:ext uri="{FF2B5EF4-FFF2-40B4-BE49-F238E27FC236}">
                <a16:creationId xmlns:a16="http://schemas.microsoft.com/office/drawing/2014/main" id="{447ADD56-B2C7-4801-93B6-E97A2E4AF628}"/>
              </a:ext>
            </a:extLst>
          </p:cNvPr>
          <p:cNvCxnSpPr/>
          <p:nvPr>
            <p:custDataLst>
              <p:tags r:id="rId61"/>
            </p:custDataLst>
          </p:nvPr>
        </p:nvCxnSpPr>
        <p:spPr bwMode="auto">
          <a:xfrm>
            <a:off x="82851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Lige forbindelse 269">
            <a:extLst>
              <a:ext uri="{FF2B5EF4-FFF2-40B4-BE49-F238E27FC236}">
                <a16:creationId xmlns:a16="http://schemas.microsoft.com/office/drawing/2014/main" id="{5E401F47-37CC-4E71-B4F6-033B86033E66}"/>
              </a:ext>
            </a:extLst>
          </p:cNvPr>
          <p:cNvCxnSpPr/>
          <p:nvPr>
            <p:custDataLst>
              <p:tags r:id="rId62"/>
            </p:custDataLst>
          </p:nvPr>
        </p:nvCxnSpPr>
        <p:spPr bwMode="auto">
          <a:xfrm>
            <a:off x="83978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Lige forbindelse 285">
            <a:extLst>
              <a:ext uri="{FF2B5EF4-FFF2-40B4-BE49-F238E27FC236}">
                <a16:creationId xmlns:a16="http://schemas.microsoft.com/office/drawing/2014/main" id="{313672D0-E8FA-4318-BC27-E04EAC769988}"/>
              </a:ext>
            </a:extLst>
          </p:cNvPr>
          <p:cNvCxnSpPr/>
          <p:nvPr>
            <p:custDataLst>
              <p:tags r:id="rId63"/>
            </p:custDataLst>
          </p:nvPr>
        </p:nvCxnSpPr>
        <p:spPr bwMode="auto">
          <a:xfrm>
            <a:off x="85090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Lige forbindelse 286">
            <a:extLst>
              <a:ext uri="{FF2B5EF4-FFF2-40B4-BE49-F238E27FC236}">
                <a16:creationId xmlns:a16="http://schemas.microsoft.com/office/drawing/2014/main" id="{9AE27EB2-7E6F-4DF4-8434-977D37268F35}"/>
              </a:ext>
            </a:extLst>
          </p:cNvPr>
          <p:cNvCxnSpPr/>
          <p:nvPr>
            <p:custDataLst>
              <p:tags r:id="rId64"/>
            </p:custDataLst>
          </p:nvPr>
        </p:nvCxnSpPr>
        <p:spPr bwMode="auto">
          <a:xfrm>
            <a:off x="86201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Lige forbindelse 256">
            <a:extLst>
              <a:ext uri="{FF2B5EF4-FFF2-40B4-BE49-F238E27FC236}">
                <a16:creationId xmlns:a16="http://schemas.microsoft.com/office/drawing/2014/main" id="{A5F5C287-EAA8-45FC-AE0B-CE4847CCD66A}"/>
              </a:ext>
            </a:extLst>
          </p:cNvPr>
          <p:cNvCxnSpPr/>
          <p:nvPr>
            <p:custDataLst>
              <p:tags r:id="rId65"/>
            </p:custDataLst>
          </p:nvPr>
        </p:nvCxnSpPr>
        <p:spPr bwMode="auto">
          <a:xfrm>
            <a:off x="72834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Lige forbindelse 205">
            <a:extLst>
              <a:ext uri="{FF2B5EF4-FFF2-40B4-BE49-F238E27FC236}">
                <a16:creationId xmlns:a16="http://schemas.microsoft.com/office/drawing/2014/main" id="{CC2E8E78-4578-4D0F-B31F-EF4F53071D15}"/>
              </a:ext>
            </a:extLst>
          </p:cNvPr>
          <p:cNvCxnSpPr/>
          <p:nvPr>
            <p:custDataLst>
              <p:tags r:id="rId66"/>
            </p:custDataLst>
          </p:nvPr>
        </p:nvCxnSpPr>
        <p:spPr bwMode="auto">
          <a:xfrm>
            <a:off x="53895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a:extLst>
              <a:ext uri="{FF2B5EF4-FFF2-40B4-BE49-F238E27FC236}">
                <a16:creationId xmlns:a16="http://schemas.microsoft.com/office/drawing/2014/main" id="{875DDA31-FC84-4061-83DE-48A7993F9D5D}"/>
              </a:ext>
            </a:extLst>
          </p:cNvPr>
          <p:cNvCxnSpPr/>
          <p:nvPr>
            <p:custDataLst>
              <p:tags r:id="rId67"/>
            </p:custDataLst>
          </p:nvPr>
        </p:nvCxnSpPr>
        <p:spPr bwMode="auto">
          <a:xfrm>
            <a:off x="23812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a:extLst>
              <a:ext uri="{FF2B5EF4-FFF2-40B4-BE49-F238E27FC236}">
                <a16:creationId xmlns:a16="http://schemas.microsoft.com/office/drawing/2014/main" id="{23D51659-B792-4157-86D2-7385145B8227}"/>
              </a:ext>
            </a:extLst>
          </p:cNvPr>
          <p:cNvCxnSpPr/>
          <p:nvPr>
            <p:custDataLst>
              <p:tags r:id="rId68"/>
            </p:custDataLst>
          </p:nvPr>
        </p:nvCxnSpPr>
        <p:spPr bwMode="auto">
          <a:xfrm>
            <a:off x="24923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a:extLst>
              <a:ext uri="{FF2B5EF4-FFF2-40B4-BE49-F238E27FC236}">
                <a16:creationId xmlns:a16="http://schemas.microsoft.com/office/drawing/2014/main" id="{13E35673-66A3-44CC-84BA-81FE5C59DD87}"/>
              </a:ext>
            </a:extLst>
          </p:cNvPr>
          <p:cNvCxnSpPr/>
          <p:nvPr>
            <p:custDataLst>
              <p:tags r:id="rId69"/>
            </p:custDataLst>
          </p:nvPr>
        </p:nvCxnSpPr>
        <p:spPr bwMode="auto">
          <a:xfrm>
            <a:off x="26035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a:extLst>
              <a:ext uri="{FF2B5EF4-FFF2-40B4-BE49-F238E27FC236}">
                <a16:creationId xmlns:a16="http://schemas.microsoft.com/office/drawing/2014/main" id="{431995C1-799C-4464-A2E4-3BAB16697CF3}"/>
              </a:ext>
            </a:extLst>
          </p:cNvPr>
          <p:cNvCxnSpPr/>
          <p:nvPr>
            <p:custDataLst>
              <p:tags r:id="rId70"/>
            </p:custDataLst>
          </p:nvPr>
        </p:nvCxnSpPr>
        <p:spPr bwMode="auto">
          <a:xfrm>
            <a:off x="27162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a:extLst>
              <a:ext uri="{FF2B5EF4-FFF2-40B4-BE49-F238E27FC236}">
                <a16:creationId xmlns:a16="http://schemas.microsoft.com/office/drawing/2014/main" id="{50B63DC9-B0B2-4FCC-BAE9-9BEE2E666B99}"/>
              </a:ext>
            </a:extLst>
          </p:cNvPr>
          <p:cNvCxnSpPr/>
          <p:nvPr>
            <p:custDataLst>
              <p:tags r:id="rId71"/>
            </p:custDataLst>
          </p:nvPr>
        </p:nvCxnSpPr>
        <p:spPr bwMode="auto">
          <a:xfrm>
            <a:off x="28273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a:extLst>
              <a:ext uri="{FF2B5EF4-FFF2-40B4-BE49-F238E27FC236}">
                <a16:creationId xmlns:a16="http://schemas.microsoft.com/office/drawing/2014/main" id="{F397F267-CFD6-4699-A9A7-CA39CB9DBAA0}"/>
              </a:ext>
            </a:extLst>
          </p:cNvPr>
          <p:cNvCxnSpPr/>
          <p:nvPr>
            <p:custDataLst>
              <p:tags r:id="rId72"/>
            </p:custDataLst>
          </p:nvPr>
        </p:nvCxnSpPr>
        <p:spPr bwMode="auto">
          <a:xfrm>
            <a:off x="29384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a:extLst>
              <a:ext uri="{FF2B5EF4-FFF2-40B4-BE49-F238E27FC236}">
                <a16:creationId xmlns:a16="http://schemas.microsoft.com/office/drawing/2014/main" id="{E8343F1C-2A07-475B-8449-2F01B2563D53}"/>
              </a:ext>
            </a:extLst>
          </p:cNvPr>
          <p:cNvCxnSpPr/>
          <p:nvPr>
            <p:custDataLst>
              <p:tags r:id="rId73"/>
            </p:custDataLst>
          </p:nvPr>
        </p:nvCxnSpPr>
        <p:spPr bwMode="auto">
          <a:xfrm>
            <a:off x="30495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a:extLst>
              <a:ext uri="{FF2B5EF4-FFF2-40B4-BE49-F238E27FC236}">
                <a16:creationId xmlns:a16="http://schemas.microsoft.com/office/drawing/2014/main" id="{CB57FB7E-1C10-47F9-B3DC-FD50737229D3}"/>
              </a:ext>
            </a:extLst>
          </p:cNvPr>
          <p:cNvCxnSpPr/>
          <p:nvPr>
            <p:custDataLst>
              <p:tags r:id="rId74"/>
            </p:custDataLst>
          </p:nvPr>
        </p:nvCxnSpPr>
        <p:spPr bwMode="auto">
          <a:xfrm>
            <a:off x="31607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a:extLst>
              <a:ext uri="{FF2B5EF4-FFF2-40B4-BE49-F238E27FC236}">
                <a16:creationId xmlns:a16="http://schemas.microsoft.com/office/drawing/2014/main" id="{624A1F3B-BCF1-40FB-A109-B5691EABEA06}"/>
              </a:ext>
            </a:extLst>
          </p:cNvPr>
          <p:cNvCxnSpPr/>
          <p:nvPr>
            <p:custDataLst>
              <p:tags r:id="rId75"/>
            </p:custDataLst>
          </p:nvPr>
        </p:nvCxnSpPr>
        <p:spPr bwMode="auto">
          <a:xfrm>
            <a:off x="32718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a:extLst>
              <a:ext uri="{FF2B5EF4-FFF2-40B4-BE49-F238E27FC236}">
                <a16:creationId xmlns:a16="http://schemas.microsoft.com/office/drawing/2014/main" id="{65F24C3F-0028-40D8-BFD0-BBBCCC090884}"/>
              </a:ext>
            </a:extLst>
          </p:cNvPr>
          <p:cNvCxnSpPr/>
          <p:nvPr>
            <p:custDataLst>
              <p:tags r:id="rId76"/>
            </p:custDataLst>
          </p:nvPr>
        </p:nvCxnSpPr>
        <p:spPr bwMode="auto">
          <a:xfrm>
            <a:off x="33845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a:extLst>
              <a:ext uri="{FF2B5EF4-FFF2-40B4-BE49-F238E27FC236}">
                <a16:creationId xmlns:a16="http://schemas.microsoft.com/office/drawing/2014/main" id="{200490E4-83C5-4105-A4B9-C0E8D49D5523}"/>
              </a:ext>
            </a:extLst>
          </p:cNvPr>
          <p:cNvCxnSpPr/>
          <p:nvPr>
            <p:custDataLst>
              <p:tags r:id="rId77"/>
            </p:custDataLst>
          </p:nvPr>
        </p:nvCxnSpPr>
        <p:spPr bwMode="auto">
          <a:xfrm>
            <a:off x="34956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Lige forbindelse 187">
            <a:extLst>
              <a:ext uri="{FF2B5EF4-FFF2-40B4-BE49-F238E27FC236}">
                <a16:creationId xmlns:a16="http://schemas.microsoft.com/office/drawing/2014/main" id="{660B139D-2278-44C9-A568-6ABE7E283E45}"/>
              </a:ext>
            </a:extLst>
          </p:cNvPr>
          <p:cNvCxnSpPr/>
          <p:nvPr>
            <p:custDataLst>
              <p:tags r:id="rId78"/>
            </p:custDataLst>
          </p:nvPr>
        </p:nvCxnSpPr>
        <p:spPr bwMode="auto">
          <a:xfrm>
            <a:off x="37179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Lige forbindelse 188">
            <a:extLst>
              <a:ext uri="{FF2B5EF4-FFF2-40B4-BE49-F238E27FC236}">
                <a16:creationId xmlns:a16="http://schemas.microsoft.com/office/drawing/2014/main" id="{81B8713B-FACF-48FF-8659-6F909DF39564}"/>
              </a:ext>
            </a:extLst>
          </p:cNvPr>
          <p:cNvCxnSpPr/>
          <p:nvPr>
            <p:custDataLst>
              <p:tags r:id="rId79"/>
            </p:custDataLst>
          </p:nvPr>
        </p:nvCxnSpPr>
        <p:spPr bwMode="auto">
          <a:xfrm>
            <a:off x="38290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Lige forbindelse 189">
            <a:extLst>
              <a:ext uri="{FF2B5EF4-FFF2-40B4-BE49-F238E27FC236}">
                <a16:creationId xmlns:a16="http://schemas.microsoft.com/office/drawing/2014/main" id="{E3B3CD7B-E1C9-48F2-AFB2-678D6FAC1A95}"/>
              </a:ext>
            </a:extLst>
          </p:cNvPr>
          <p:cNvCxnSpPr/>
          <p:nvPr>
            <p:custDataLst>
              <p:tags r:id="rId80"/>
            </p:custDataLst>
          </p:nvPr>
        </p:nvCxnSpPr>
        <p:spPr bwMode="auto">
          <a:xfrm>
            <a:off x="39417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Lige forbindelse 190">
            <a:extLst>
              <a:ext uri="{FF2B5EF4-FFF2-40B4-BE49-F238E27FC236}">
                <a16:creationId xmlns:a16="http://schemas.microsoft.com/office/drawing/2014/main" id="{481380CA-71E8-4E95-A252-30338DE35CF6}"/>
              </a:ext>
            </a:extLst>
          </p:cNvPr>
          <p:cNvCxnSpPr/>
          <p:nvPr>
            <p:custDataLst>
              <p:tags r:id="rId81"/>
            </p:custDataLst>
          </p:nvPr>
        </p:nvCxnSpPr>
        <p:spPr bwMode="auto">
          <a:xfrm>
            <a:off x="40528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Lige forbindelse 191">
            <a:extLst>
              <a:ext uri="{FF2B5EF4-FFF2-40B4-BE49-F238E27FC236}">
                <a16:creationId xmlns:a16="http://schemas.microsoft.com/office/drawing/2014/main" id="{6F6F974A-98FC-4205-B785-0A17C01CEEFB}"/>
              </a:ext>
            </a:extLst>
          </p:cNvPr>
          <p:cNvCxnSpPr/>
          <p:nvPr>
            <p:custDataLst>
              <p:tags r:id="rId82"/>
            </p:custDataLst>
          </p:nvPr>
        </p:nvCxnSpPr>
        <p:spPr bwMode="auto">
          <a:xfrm>
            <a:off x="41640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Lige forbindelse 192">
            <a:extLst>
              <a:ext uri="{FF2B5EF4-FFF2-40B4-BE49-F238E27FC236}">
                <a16:creationId xmlns:a16="http://schemas.microsoft.com/office/drawing/2014/main" id="{F6F05CFA-D9C0-446D-91E3-CC584A2E632A}"/>
              </a:ext>
            </a:extLst>
          </p:cNvPr>
          <p:cNvCxnSpPr/>
          <p:nvPr>
            <p:custDataLst>
              <p:tags r:id="rId83"/>
            </p:custDataLst>
          </p:nvPr>
        </p:nvCxnSpPr>
        <p:spPr bwMode="auto">
          <a:xfrm>
            <a:off x="42751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Lige forbindelse 193">
            <a:extLst>
              <a:ext uri="{FF2B5EF4-FFF2-40B4-BE49-F238E27FC236}">
                <a16:creationId xmlns:a16="http://schemas.microsoft.com/office/drawing/2014/main" id="{05CD034A-2B25-464E-B56A-6D27A98FC254}"/>
              </a:ext>
            </a:extLst>
          </p:cNvPr>
          <p:cNvCxnSpPr/>
          <p:nvPr>
            <p:custDataLst>
              <p:tags r:id="rId84"/>
            </p:custDataLst>
          </p:nvPr>
        </p:nvCxnSpPr>
        <p:spPr bwMode="auto">
          <a:xfrm>
            <a:off x="43862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Lige forbindelse 194">
            <a:extLst>
              <a:ext uri="{FF2B5EF4-FFF2-40B4-BE49-F238E27FC236}">
                <a16:creationId xmlns:a16="http://schemas.microsoft.com/office/drawing/2014/main" id="{BF107E1C-B538-417F-B702-4E25C851696E}"/>
              </a:ext>
            </a:extLst>
          </p:cNvPr>
          <p:cNvCxnSpPr/>
          <p:nvPr>
            <p:custDataLst>
              <p:tags r:id="rId85"/>
            </p:custDataLst>
          </p:nvPr>
        </p:nvCxnSpPr>
        <p:spPr bwMode="auto">
          <a:xfrm>
            <a:off x="44973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Lige forbindelse 195">
            <a:extLst>
              <a:ext uri="{FF2B5EF4-FFF2-40B4-BE49-F238E27FC236}">
                <a16:creationId xmlns:a16="http://schemas.microsoft.com/office/drawing/2014/main" id="{D4AAFED3-9D27-4071-839C-74D391C67AC3}"/>
              </a:ext>
            </a:extLst>
          </p:cNvPr>
          <p:cNvCxnSpPr/>
          <p:nvPr>
            <p:custDataLst>
              <p:tags r:id="rId86"/>
            </p:custDataLst>
          </p:nvPr>
        </p:nvCxnSpPr>
        <p:spPr bwMode="auto">
          <a:xfrm>
            <a:off x="46101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a:extLst>
              <a:ext uri="{FF2B5EF4-FFF2-40B4-BE49-F238E27FC236}">
                <a16:creationId xmlns:a16="http://schemas.microsoft.com/office/drawing/2014/main" id="{2B1E4B9D-C4F7-4712-933F-4AB88B5490D7}"/>
              </a:ext>
            </a:extLst>
          </p:cNvPr>
          <p:cNvCxnSpPr/>
          <p:nvPr>
            <p:custDataLst>
              <p:tags r:id="rId87"/>
            </p:custDataLst>
          </p:nvPr>
        </p:nvCxnSpPr>
        <p:spPr bwMode="auto">
          <a:xfrm>
            <a:off x="47212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Lige forbindelse 18"/>
          <p:cNvCxnSpPr/>
          <p:nvPr>
            <p:custDataLst>
              <p:tags r:id="rId88"/>
            </p:custDataLst>
          </p:nvPr>
        </p:nvCxnSpPr>
        <p:spPr bwMode="auto">
          <a:xfrm>
            <a:off x="354013" y="6540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89"/>
            </p:custDataLst>
          </p:nvPr>
        </p:nvCxnSpPr>
        <p:spPr bwMode="auto">
          <a:xfrm>
            <a:off x="354013" y="3433763"/>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90"/>
            </p:custDataLst>
          </p:nvPr>
        </p:nvCxnSpPr>
        <p:spPr bwMode="auto">
          <a:xfrm>
            <a:off x="354013" y="249078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91"/>
            </p:custDataLst>
          </p:nvPr>
        </p:nvCxnSpPr>
        <p:spPr bwMode="auto">
          <a:xfrm>
            <a:off x="354013" y="19399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92"/>
            </p:custDataLst>
          </p:nvPr>
        </p:nvCxnSpPr>
        <p:spPr bwMode="auto">
          <a:xfrm>
            <a:off x="354013" y="10636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93"/>
            </p:custDataLst>
          </p:nvPr>
        </p:nvCxnSpPr>
        <p:spPr bwMode="auto">
          <a:xfrm>
            <a:off x="354013" y="296703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94"/>
            </p:custDataLst>
          </p:nvPr>
        </p:nvCxnSpPr>
        <p:spPr bwMode="auto">
          <a:xfrm>
            <a:off x="354013" y="3902075"/>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95"/>
            </p:custDataLst>
          </p:nvPr>
        </p:nvCxnSpPr>
        <p:spPr bwMode="auto">
          <a:xfrm>
            <a:off x="354013" y="246063"/>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6" name="Pladsholder til tekst 3">
            <a:extLst>
              <a:ext uri="{FF2B5EF4-FFF2-40B4-BE49-F238E27FC236}">
                <a16:creationId xmlns:a16="http://schemas.microsoft.com/office/drawing/2014/main" id="{6ECA0328-A606-488B-AB6D-5439FB26A095}"/>
              </a:ext>
            </a:extLst>
          </p:cNvPr>
          <p:cNvSpPr>
            <a:spLocks noGrp="1"/>
          </p:cNvSpPr>
          <p:nvPr>
            <p:custDataLst>
              <p:tags r:id="rId96"/>
            </p:custDataLst>
          </p:nvPr>
        </p:nvSpPr>
        <p:spPr bwMode="auto">
          <a:xfrm>
            <a:off x="6470650" y="3581400"/>
            <a:ext cx="2187575" cy="174625"/>
          </a:xfrm>
          <a:prstGeom prst="chevron">
            <a:avLst>
              <a:gd name="adj" fmla="val 18182"/>
            </a:avLst>
          </a:prstGeom>
          <a:solidFill>
            <a:schemeClr val="accent1"/>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4" name="Pladsholder til tekst 3">
            <a:extLst>
              <a:ext uri="{FF2B5EF4-FFF2-40B4-BE49-F238E27FC236}">
                <a16:creationId xmlns:a16="http://schemas.microsoft.com/office/drawing/2014/main" id="{928C02A6-425D-494D-A3D1-2135675FCE5B}"/>
              </a:ext>
            </a:extLst>
          </p:cNvPr>
          <p:cNvSpPr>
            <a:spLocks noGrp="1"/>
          </p:cNvSpPr>
          <p:nvPr>
            <p:custDataLst>
              <p:tags r:id="rId97"/>
            </p:custDataLst>
          </p:nvPr>
        </p:nvSpPr>
        <p:spPr bwMode="auto">
          <a:xfrm>
            <a:off x="6470650" y="3113088"/>
            <a:ext cx="2187575" cy="174625"/>
          </a:xfrm>
          <a:prstGeom prst="chevron">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9" name="Pladsholder til tekst 3">
            <a:extLst>
              <a:ext uri="{FF2B5EF4-FFF2-40B4-BE49-F238E27FC236}">
                <a16:creationId xmlns:a16="http://schemas.microsoft.com/office/drawing/2014/main" id="{64F3A269-9517-4D30-BE88-BF6F87556434}"/>
              </a:ext>
            </a:extLst>
          </p:cNvPr>
          <p:cNvSpPr>
            <a:spLocks noGrp="1"/>
          </p:cNvSpPr>
          <p:nvPr>
            <p:custDataLst>
              <p:tags r:id="rId98"/>
            </p:custDataLst>
          </p:nvPr>
        </p:nvSpPr>
        <p:spPr bwMode="auto">
          <a:xfrm>
            <a:off x="3573463" y="2646363"/>
            <a:ext cx="5084763" cy="174625"/>
          </a:xfrm>
          <a:prstGeom prst="chevron">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3" name="Pladsholder til tekst 3">
            <a:extLst>
              <a:ext uri="{FF2B5EF4-FFF2-40B4-BE49-F238E27FC236}">
                <a16:creationId xmlns:a16="http://schemas.microsoft.com/office/drawing/2014/main" id="{6D0E1993-5789-4478-9310-0E68621988B5}"/>
              </a:ext>
            </a:extLst>
          </p:cNvPr>
          <p:cNvSpPr>
            <a:spLocks noGrp="1"/>
          </p:cNvSpPr>
          <p:nvPr>
            <p:custDataLst>
              <p:tags r:id="rId99"/>
            </p:custDataLst>
          </p:nvPr>
        </p:nvSpPr>
        <p:spPr bwMode="auto">
          <a:xfrm>
            <a:off x="5054600" y="3113089"/>
            <a:ext cx="14493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7" name="Pladsholder til tekst 3">
            <a:extLst>
              <a:ext uri="{FF2B5EF4-FFF2-40B4-BE49-F238E27FC236}">
                <a16:creationId xmlns:a16="http://schemas.microsoft.com/office/drawing/2014/main" id="{44FB7A9D-9156-4D17-AE06-91A09C06A2EC}"/>
              </a:ext>
            </a:extLst>
          </p:cNvPr>
          <p:cNvSpPr>
            <a:spLocks noGrp="1"/>
          </p:cNvSpPr>
          <p:nvPr>
            <p:custDataLst>
              <p:tags r:id="rId100"/>
            </p:custDataLst>
          </p:nvPr>
        </p:nvSpPr>
        <p:spPr bwMode="auto">
          <a:xfrm>
            <a:off x="2859088" y="1619250"/>
            <a:ext cx="4837113"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41" name="Pladsholder til tekst 3">
            <a:extLst>
              <a:ext uri="{FF2B5EF4-FFF2-40B4-BE49-F238E27FC236}">
                <a16:creationId xmlns:a16="http://schemas.microsoft.com/office/drawing/2014/main" id="{AA8A30F2-1485-4035-AF4E-416744D5EB9C}"/>
              </a:ext>
            </a:extLst>
          </p:cNvPr>
          <p:cNvSpPr>
            <a:spLocks noGrp="1"/>
          </p:cNvSpPr>
          <p:nvPr>
            <p:custDataLst>
              <p:tags r:id="rId101"/>
            </p:custDataLst>
          </p:nvPr>
        </p:nvSpPr>
        <p:spPr bwMode="auto">
          <a:xfrm>
            <a:off x="3160713" y="2646363"/>
            <a:ext cx="4460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8" name="Pladsholder til tekst 3">
            <a:extLst>
              <a:ext uri="{FF2B5EF4-FFF2-40B4-BE49-F238E27FC236}">
                <a16:creationId xmlns:a16="http://schemas.microsoft.com/office/drawing/2014/main" id="{16E54459-89CE-4E94-93AD-766C43325531}"/>
              </a:ext>
            </a:extLst>
          </p:cNvPr>
          <p:cNvSpPr>
            <a:spLocks noGrp="1"/>
          </p:cNvSpPr>
          <p:nvPr>
            <p:custDataLst>
              <p:tags r:id="rId102"/>
            </p:custDataLst>
          </p:nvPr>
        </p:nvSpPr>
        <p:spPr bwMode="auto">
          <a:xfrm>
            <a:off x="2859088" y="2085975"/>
            <a:ext cx="4837113"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5" name="Pladsholder til tekst 3">
            <a:extLst>
              <a:ext uri="{FF2B5EF4-FFF2-40B4-BE49-F238E27FC236}">
                <a16:creationId xmlns:a16="http://schemas.microsoft.com/office/drawing/2014/main" id="{BAC5E754-493B-4F8B-9E74-6BE90DF02063}"/>
              </a:ext>
            </a:extLst>
          </p:cNvPr>
          <p:cNvSpPr>
            <a:spLocks noGrp="1"/>
          </p:cNvSpPr>
          <p:nvPr>
            <p:custDataLst>
              <p:tags r:id="rId103"/>
            </p:custDataLst>
          </p:nvPr>
        </p:nvSpPr>
        <p:spPr bwMode="auto">
          <a:xfrm>
            <a:off x="5054600" y="3581400"/>
            <a:ext cx="14493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300" name="Ligebenet trekant 299">
            <a:extLst>
              <a:ext uri="{FF2B5EF4-FFF2-40B4-BE49-F238E27FC236}">
                <a16:creationId xmlns:a16="http://schemas.microsoft.com/office/drawing/2014/main" id="{DFF27314-9084-4706-AC58-92F83975BFA9}"/>
              </a:ext>
            </a:extLst>
          </p:cNvPr>
          <p:cNvSpPr/>
          <p:nvPr>
            <p:custDataLst>
              <p:tags r:id="rId104"/>
            </p:custDataLst>
          </p:nvPr>
        </p:nvSpPr>
        <p:spPr bwMode="gray">
          <a:xfrm>
            <a:off x="7672388"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4" name="Ligebenet trekant 313"/>
          <p:cNvSpPr/>
          <p:nvPr>
            <p:custDataLst>
              <p:tags r:id="rId105"/>
            </p:custDataLst>
          </p:nvPr>
        </p:nvSpPr>
        <p:spPr bwMode="gray">
          <a:xfrm>
            <a:off x="6557963"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4" name="Ligebenet trekant 303">
            <a:extLst>
              <a:ext uri="{FF2B5EF4-FFF2-40B4-BE49-F238E27FC236}">
                <a16:creationId xmlns:a16="http://schemas.microsoft.com/office/drawing/2014/main" id="{2E0EEEA1-18F8-485A-BA9D-FB79A7F271C9}"/>
              </a:ext>
            </a:extLst>
          </p:cNvPr>
          <p:cNvSpPr/>
          <p:nvPr>
            <p:custDataLst>
              <p:tags r:id="rId106"/>
            </p:custDataLst>
          </p:nvPr>
        </p:nvSpPr>
        <p:spPr bwMode="gray">
          <a:xfrm>
            <a:off x="8132763"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Ligebenet trekant 13"/>
          <p:cNvSpPr/>
          <p:nvPr>
            <p:custDataLst>
              <p:tags r:id="rId107"/>
            </p:custDataLst>
          </p:nvPr>
        </p:nvSpPr>
        <p:spPr bwMode="gray">
          <a:xfrm>
            <a:off x="4679950"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p:cNvSpPr/>
          <p:nvPr>
            <p:custDataLst>
              <p:tags r:id="rId108"/>
            </p:custDataLst>
          </p:nvPr>
        </p:nvSpPr>
        <p:spPr bwMode="gray">
          <a:xfrm>
            <a:off x="2992438"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Ligebenet trekant 33"/>
          <p:cNvSpPr/>
          <p:nvPr>
            <p:custDataLst>
              <p:tags r:id="rId109"/>
            </p:custDataLst>
          </p:nvPr>
        </p:nvSpPr>
        <p:spPr bwMode="gray">
          <a:xfrm>
            <a:off x="705167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Ligebenet trekant 250"/>
          <p:cNvSpPr/>
          <p:nvPr>
            <p:custDataLst>
              <p:tags r:id="rId110"/>
            </p:custDataLst>
          </p:nvPr>
        </p:nvSpPr>
        <p:spPr bwMode="gray">
          <a:xfrm>
            <a:off x="514032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ombe 16"/>
          <p:cNvSpPr/>
          <p:nvPr>
            <p:custDataLst>
              <p:tags r:id="rId111"/>
            </p:custDataLst>
          </p:nvPr>
        </p:nvSpPr>
        <p:spPr bwMode="gray">
          <a:xfrm>
            <a:off x="5681663" y="21161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Ligebenet trekant 239"/>
          <p:cNvSpPr/>
          <p:nvPr>
            <p:custDataLst>
              <p:tags r:id="rId112"/>
            </p:custDataLst>
          </p:nvPr>
        </p:nvSpPr>
        <p:spPr bwMode="gray">
          <a:xfrm>
            <a:off x="3916363"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ombe 30"/>
          <p:cNvSpPr/>
          <p:nvPr>
            <p:custDataLst>
              <p:tags r:id="rId113"/>
            </p:custDataLst>
          </p:nvPr>
        </p:nvSpPr>
        <p:spPr bwMode="gray">
          <a:xfrm>
            <a:off x="5681663" y="16494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3" name="Pladsholder til tekst 3"/>
          <p:cNvSpPr>
            <a:spLocks noGrp="1"/>
          </p:cNvSpPr>
          <p:nvPr>
            <p:custDataLst>
              <p:tags r:id="rId114"/>
            </p:custDataLst>
          </p:nvPr>
        </p:nvSpPr>
        <p:spPr bwMode="auto">
          <a:xfrm>
            <a:off x="425449" y="796925"/>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153" name="Pladsholder til tekst 3"/>
          <p:cNvSpPr>
            <a:spLocks noGrp="1"/>
          </p:cNvSpPr>
          <p:nvPr>
            <p:custDataLst>
              <p:tags r:id="rId115"/>
            </p:custDataLst>
          </p:nvPr>
        </p:nvSpPr>
        <p:spPr bwMode="auto">
          <a:xfrm>
            <a:off x="684688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A71953-3513-4620-9D1B-1040D87026DC}" type="datetime'''''''''''''''''2''''5''''''-0''9''''-2''0''''25'''''">
              <a:rPr lang="da-DK" altLang="en-US" sz="800" smtClean="0">
                <a:latin typeface="+mn-lt"/>
              </a:rPr>
              <a:pPr/>
              <a:t>25-09-2025</a:t>
            </a:fld>
            <a:endParaRPr lang="da-DK" sz="800" dirty="0">
              <a:latin typeface="+mn-lt"/>
            </a:endParaRPr>
          </a:p>
        </p:txBody>
      </p:sp>
      <p:sp>
        <p:nvSpPr>
          <p:cNvPr id="149" name="Pladsholder til tekst 3"/>
          <p:cNvSpPr>
            <a:spLocks noGrp="1"/>
          </p:cNvSpPr>
          <p:nvPr>
            <p:custDataLst>
              <p:tags r:id="rId116"/>
            </p:custDataLst>
          </p:nvPr>
        </p:nvSpPr>
        <p:spPr bwMode="auto">
          <a:xfrm>
            <a:off x="493553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11AE720-4C4E-43C8-AFFE-0F732CE76DC6}" type="datetime'''''''28''''''''''''-''0''''''''''5''''''-''20''2''''''''''5'">
              <a:rPr lang="da-DK" altLang="en-US" sz="800" smtClean="0">
                <a:latin typeface="+mn-lt"/>
              </a:rPr>
              <a:pPr/>
              <a:t>28-05-2025</a:t>
            </a:fld>
            <a:endParaRPr lang="da-DK" sz="800" dirty="0">
              <a:latin typeface="+mn-lt"/>
            </a:endParaRPr>
          </a:p>
        </p:txBody>
      </p:sp>
      <p:sp>
        <p:nvSpPr>
          <p:cNvPr id="11" name="Pladsholder til tekst 3"/>
          <p:cNvSpPr>
            <a:spLocks noGrp="1"/>
          </p:cNvSpPr>
          <p:nvPr>
            <p:custDataLst>
              <p:tags r:id="rId117"/>
            </p:custDataLst>
          </p:nvPr>
        </p:nvSpPr>
        <p:spPr bwMode="auto">
          <a:xfrm>
            <a:off x="425450" y="2641600"/>
            <a:ext cx="174783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3: </a:t>
            </a:r>
            <a:r>
              <a:rPr lang="da-DK" sz="600" dirty="0">
                <a:solidFill>
                  <a:schemeClr val="dk1"/>
                </a:solidFill>
                <a:latin typeface="+mj-lt"/>
              </a:rPr>
              <a:t>Anbefaling om nemmere og ensartet </a:t>
            </a:r>
          </a:p>
          <a:p>
            <a:pPr marL="0" indent="0">
              <a:spcBef>
                <a:spcPct val="0"/>
              </a:spcBef>
              <a:spcAft>
                <a:spcPct val="0"/>
              </a:spcAft>
              <a:buNone/>
            </a:pPr>
            <a:r>
              <a:rPr lang="da-DK" sz="600" dirty="0">
                <a:solidFill>
                  <a:schemeClr val="dk1"/>
                </a:solidFill>
                <a:latin typeface="+mj-lt"/>
              </a:rPr>
              <a:t>adgang til data om eget vandforbrug </a:t>
            </a:r>
            <a:endParaRPr lang="da-DK" sz="600" dirty="0">
              <a:latin typeface="+mj-lt"/>
            </a:endParaRPr>
          </a:p>
        </p:txBody>
      </p:sp>
      <p:sp>
        <p:nvSpPr>
          <p:cNvPr id="145" name="Pladsholder til tekst 3"/>
          <p:cNvSpPr>
            <a:spLocks noGrp="1"/>
          </p:cNvSpPr>
          <p:nvPr>
            <p:custDataLst>
              <p:tags r:id="rId118"/>
            </p:custDataLst>
          </p:nvPr>
        </p:nvSpPr>
        <p:spPr bwMode="auto">
          <a:xfrm>
            <a:off x="3711575"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1254B08-EA08-4136-95E7-E1C4C8627AB7}" type="datetime'''''''''1''''''2-''''''0''3''''''''-''20''25'''''''''''''''">
              <a:rPr lang="da-DK" altLang="en-US" sz="800" smtClean="0">
                <a:latin typeface="+mn-lt"/>
              </a:rPr>
              <a:pPr/>
              <a:t>12-03-2025</a:t>
            </a:fld>
            <a:endParaRPr lang="da-DK" sz="800" dirty="0">
              <a:latin typeface="+mn-lt"/>
            </a:endParaRPr>
          </a:p>
        </p:txBody>
      </p:sp>
      <p:sp>
        <p:nvSpPr>
          <p:cNvPr id="6" name="Pladsholder til tekst 3"/>
          <p:cNvSpPr>
            <a:spLocks noGrp="1"/>
          </p:cNvSpPr>
          <p:nvPr>
            <p:custDataLst>
              <p:tags r:id="rId119"/>
            </p:custDataLst>
          </p:nvPr>
        </p:nvSpPr>
        <p:spPr bwMode="auto">
          <a:xfrm>
            <a:off x="425450" y="387350"/>
            <a:ext cx="10223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vand-DUG’en</a:t>
            </a:r>
            <a:endParaRPr lang="da-DK" sz="825" dirty="0">
              <a:latin typeface="+mn-lt"/>
            </a:endParaRPr>
          </a:p>
        </p:txBody>
      </p:sp>
      <p:sp useBgFill="1">
        <p:nvSpPr>
          <p:cNvPr id="312" name="Pladsholder til tekst 3"/>
          <p:cNvSpPr>
            <a:spLocks noGrp="1"/>
          </p:cNvSpPr>
          <p:nvPr>
            <p:custDataLst>
              <p:tags r:id="rId120"/>
            </p:custDataLst>
          </p:nvPr>
        </p:nvSpPr>
        <p:spPr bwMode="auto">
          <a:xfrm>
            <a:off x="6353176"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70D4752-B1A2-4FBF-A345-22A1D0DE8E71}" type="datetime'''''''''2''''''''''5-''''''''0''8''''''''''-''''2''0''''2''5'">
              <a:rPr lang="da-DK" altLang="en-US" sz="800" smtClean="0">
                <a:latin typeface="+mn-lt"/>
              </a:rPr>
              <a:pPr/>
              <a:t>25-08-2025</a:t>
            </a:fld>
            <a:endParaRPr lang="da-DK" sz="800" dirty="0">
              <a:latin typeface="+mn-lt"/>
            </a:endParaRPr>
          </a:p>
        </p:txBody>
      </p:sp>
      <p:sp useBgFill="1">
        <p:nvSpPr>
          <p:cNvPr id="174" name="Pladsholder til tekst 3"/>
          <p:cNvSpPr>
            <a:spLocks noGrp="1"/>
          </p:cNvSpPr>
          <p:nvPr>
            <p:custDataLst>
              <p:tags r:id="rId121"/>
            </p:custDataLst>
          </p:nvPr>
        </p:nvSpPr>
        <p:spPr bwMode="auto">
          <a:xfrm>
            <a:off x="4475164"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3FA9A8A-D2F0-4A02-868B-DF608B801387}" type="datetime'''29''''''''-''''''''''''''''04''''''''-''2''''''025'''''">
              <a:rPr lang="da-DK" altLang="en-US" sz="800" smtClean="0">
                <a:latin typeface="+mn-lt"/>
              </a:rPr>
              <a:pPr/>
              <a:t>29-04-2025</a:t>
            </a:fld>
            <a:endParaRPr lang="da-DK" sz="800" dirty="0">
              <a:latin typeface="+mn-lt"/>
            </a:endParaRPr>
          </a:p>
        </p:txBody>
      </p:sp>
      <p:sp>
        <p:nvSpPr>
          <p:cNvPr id="167" name="Pladsholder til tekst 3"/>
          <p:cNvSpPr>
            <a:spLocks noGrp="1"/>
          </p:cNvSpPr>
          <p:nvPr>
            <p:custDataLst>
              <p:tags r:id="rId122"/>
            </p:custDataLst>
          </p:nvPr>
        </p:nvSpPr>
        <p:spPr bwMode="auto">
          <a:xfrm>
            <a:off x="425450" y="3576638"/>
            <a:ext cx="178911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5</a:t>
            </a:r>
            <a:r>
              <a:rPr lang="da-DK" altLang="en-US" sz="600" dirty="0">
                <a:latin typeface="+mj-lt"/>
              </a:rPr>
              <a:t>: </a:t>
            </a:r>
            <a:r>
              <a:rPr lang="da-DK" sz="600" dirty="0">
                <a:latin typeface="+mj-lt"/>
              </a:rPr>
              <a:t>Anbefalinger om digitaliseringstiltag til </a:t>
            </a:r>
          </a:p>
          <a:p>
            <a:pPr marL="0" indent="0">
              <a:spcBef>
                <a:spcPct val="0"/>
              </a:spcBef>
              <a:spcAft>
                <a:spcPct val="0"/>
              </a:spcAft>
              <a:buNone/>
            </a:pPr>
            <a:r>
              <a:rPr lang="da-DK" sz="600" dirty="0">
                <a:latin typeface="+mj-lt"/>
              </a:rPr>
              <a:t>fremme af fleksibilitet</a:t>
            </a:r>
            <a:endParaRPr lang="da-DK" sz="600" dirty="0">
              <a:solidFill>
                <a:schemeClr val="dk1"/>
              </a:solidFill>
              <a:latin typeface="+mj-lt"/>
            </a:endParaRPr>
          </a:p>
        </p:txBody>
      </p:sp>
      <p:sp useBgFill="1">
        <p:nvSpPr>
          <p:cNvPr id="178" name="Pladsholder til tekst 3"/>
          <p:cNvSpPr>
            <a:spLocks noGrp="1"/>
          </p:cNvSpPr>
          <p:nvPr>
            <p:custDataLst>
              <p:tags r:id="rId123"/>
            </p:custDataLst>
          </p:nvPr>
        </p:nvSpPr>
        <p:spPr bwMode="auto">
          <a:xfrm>
            <a:off x="2787650"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1918BB6-5F17-428C-A72E-787180FA2335}" type="datetime'''''''''''1''''3-''0''''1-2''''''''''0''''2''''5'''''''''''">
              <a:rPr lang="da-DK" altLang="en-US" sz="800" smtClean="0">
                <a:latin typeface="+mn-lt"/>
              </a:rPr>
              <a:pPr/>
              <a:t>13-01-2025</a:t>
            </a:fld>
            <a:endParaRPr lang="da-DK" sz="800" dirty="0">
              <a:latin typeface="+mn-lt"/>
            </a:endParaRPr>
          </a:p>
        </p:txBody>
      </p:sp>
      <p:sp>
        <p:nvSpPr>
          <p:cNvPr id="9" name="Pladsholder til tekst 3"/>
          <p:cNvSpPr>
            <a:spLocks noGrp="1"/>
          </p:cNvSpPr>
          <p:nvPr>
            <p:custDataLst>
              <p:tags r:id="rId124"/>
            </p:custDataLst>
          </p:nvPr>
        </p:nvSpPr>
        <p:spPr bwMode="auto">
          <a:xfrm>
            <a:off x="425450" y="1614488"/>
            <a:ext cx="170656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defTabSz="818693">
              <a:spcBef>
                <a:spcPts val="0"/>
              </a:spcBef>
              <a:spcAft>
                <a:spcPts val="0"/>
              </a:spcAft>
              <a:buNone/>
              <a:defRPr/>
            </a:pPr>
            <a:r>
              <a:rPr lang="da-DK" altLang="en-US" sz="600" b="1" dirty="0">
                <a:latin typeface="+mj-lt"/>
              </a:rPr>
              <a:t>Leverance 1</a:t>
            </a:r>
            <a:r>
              <a:rPr lang="da-DK" altLang="en-US" sz="600" dirty="0">
                <a:latin typeface="+mj-lt"/>
              </a:rPr>
              <a:t>: </a:t>
            </a:r>
            <a:r>
              <a:rPr lang="da-DK" sz="600" dirty="0">
                <a:latin typeface="+mj-lt"/>
              </a:rPr>
              <a:t>Redegørelse for regler for oplysning</a:t>
            </a:r>
          </a:p>
          <a:p>
            <a:pPr marL="0" lvl="0" indent="0" defTabSz="818693">
              <a:spcBef>
                <a:spcPts val="0"/>
              </a:spcBef>
              <a:spcAft>
                <a:spcPts val="0"/>
              </a:spcAft>
              <a:buNone/>
              <a:defRPr/>
            </a:pPr>
            <a:r>
              <a:rPr lang="da-DK" sz="600" dirty="0">
                <a:latin typeface="+mj-lt"/>
              </a:rPr>
              <a:t>om og rettigheder til vandforbrugsdata </a:t>
            </a:r>
          </a:p>
        </p:txBody>
      </p:sp>
      <p:sp useBgFill="1">
        <p:nvSpPr>
          <p:cNvPr id="305" name="Pladsholder til tekst 3">
            <a:extLst>
              <a:ext uri="{FF2B5EF4-FFF2-40B4-BE49-F238E27FC236}">
                <a16:creationId xmlns:a16="http://schemas.microsoft.com/office/drawing/2014/main" id="{F7831A55-EF01-429B-B069-8CAD84C81937}"/>
              </a:ext>
            </a:extLst>
          </p:cNvPr>
          <p:cNvSpPr>
            <a:spLocks noGrp="1"/>
          </p:cNvSpPr>
          <p:nvPr>
            <p:custDataLst>
              <p:tags r:id="rId125"/>
            </p:custDataLst>
          </p:nvPr>
        </p:nvSpPr>
        <p:spPr bwMode="auto">
          <a:xfrm>
            <a:off x="7467601"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45249B6-82BA-47AA-A969-A2495B3E51F2}" type="datetime'''''03-1''''1''''-''2''0''''''''''''''''''''''''''2''5'''">
              <a:rPr lang="da-DK" altLang="en-US" sz="800" smtClean="0">
                <a:latin typeface="+mn-lt"/>
              </a:rPr>
              <a:pPr/>
              <a:t>03-11-2025</a:t>
            </a:fld>
            <a:endParaRPr lang="da-DK" sz="800" dirty="0">
              <a:latin typeface="+mn-lt"/>
            </a:endParaRPr>
          </a:p>
        </p:txBody>
      </p:sp>
      <p:sp>
        <p:nvSpPr>
          <p:cNvPr id="8" name="Pladsholder til tekst 3"/>
          <p:cNvSpPr>
            <a:spLocks noGrp="1"/>
          </p:cNvSpPr>
          <p:nvPr>
            <p:custDataLst>
              <p:tags r:id="rId126"/>
            </p:custDataLst>
          </p:nvPr>
        </p:nvSpPr>
        <p:spPr bwMode="auto">
          <a:xfrm>
            <a:off x="425449" y="1204913"/>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310" name="Pladsholder til tekst 3">
            <a:extLst>
              <a:ext uri="{FF2B5EF4-FFF2-40B4-BE49-F238E27FC236}">
                <a16:creationId xmlns:a16="http://schemas.microsoft.com/office/drawing/2014/main" id="{042D41EB-F8A6-481F-BB72-292CFB6D3DC7}"/>
              </a:ext>
            </a:extLst>
          </p:cNvPr>
          <p:cNvSpPr>
            <a:spLocks noGrp="1"/>
          </p:cNvSpPr>
          <p:nvPr>
            <p:custDataLst>
              <p:tags r:id="rId127"/>
            </p:custDataLst>
          </p:nvPr>
        </p:nvSpPr>
        <p:spPr bwMode="auto">
          <a:xfrm>
            <a:off x="7927975"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4DE2C2-4CE2-4550-A3DB-95511FC6093D}" type="datetime'''''''0''2''''''''-''1''2''-''''''''''2025'''''''''''''''''''">
              <a:rPr lang="da-DK" altLang="en-US" sz="800" smtClean="0">
                <a:latin typeface="+mn-lt"/>
              </a:rPr>
              <a:pPr/>
              <a:t>02-12-2025</a:t>
            </a:fld>
            <a:endParaRPr lang="da-DK" sz="800" dirty="0">
              <a:latin typeface="+mn-lt"/>
            </a:endParaRPr>
          </a:p>
        </p:txBody>
      </p:sp>
      <p:sp>
        <p:nvSpPr>
          <p:cNvPr id="12" name="Pladsholder til tekst 3"/>
          <p:cNvSpPr>
            <a:spLocks noGrp="1"/>
          </p:cNvSpPr>
          <p:nvPr>
            <p:custDataLst>
              <p:tags r:id="rId128"/>
            </p:custDataLst>
          </p:nvPr>
        </p:nvSpPr>
        <p:spPr bwMode="auto">
          <a:xfrm>
            <a:off x="425450" y="3108325"/>
            <a:ext cx="186848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4: </a:t>
            </a:r>
            <a:r>
              <a:rPr lang="da-DK" sz="600" dirty="0">
                <a:solidFill>
                  <a:schemeClr val="dk1"/>
                </a:solidFill>
                <a:latin typeface="+mj-lt"/>
              </a:rPr>
              <a:t>Anbefaling om nemmere adgang til data </a:t>
            </a:r>
          </a:p>
          <a:p>
            <a:pPr marL="0" indent="0">
              <a:spcBef>
                <a:spcPct val="0"/>
              </a:spcBef>
              <a:spcAft>
                <a:spcPct val="0"/>
              </a:spcAft>
              <a:buNone/>
            </a:pPr>
            <a:r>
              <a:rPr lang="da-DK" sz="600" dirty="0">
                <a:solidFill>
                  <a:schemeClr val="dk1"/>
                </a:solidFill>
                <a:latin typeface="+mj-lt"/>
              </a:rPr>
              <a:t>om vand for tredjeparter</a:t>
            </a:r>
          </a:p>
        </p:txBody>
      </p:sp>
      <p:sp>
        <p:nvSpPr>
          <p:cNvPr id="10" name="Pladsholder til tekst 3"/>
          <p:cNvSpPr>
            <a:spLocks noGrp="1"/>
          </p:cNvSpPr>
          <p:nvPr>
            <p:custDataLst>
              <p:tags r:id="rId129"/>
            </p:custDataLst>
          </p:nvPr>
        </p:nvSpPr>
        <p:spPr bwMode="auto">
          <a:xfrm>
            <a:off x="425450" y="2081213"/>
            <a:ext cx="1385888" cy="2762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2: </a:t>
            </a:r>
            <a:r>
              <a:rPr lang="da-DK" sz="600" dirty="0">
                <a:latin typeface="+mj-lt"/>
              </a:rPr>
              <a:t>Redegørelse for regler for </a:t>
            </a:r>
          </a:p>
          <a:p>
            <a:pPr marL="0" indent="0">
              <a:spcBef>
                <a:spcPct val="0"/>
              </a:spcBef>
              <a:spcAft>
                <a:spcPct val="0"/>
              </a:spcAft>
              <a:buNone/>
            </a:pPr>
            <a:r>
              <a:rPr lang="da-DK" sz="600" dirty="0">
                <a:latin typeface="+mj-lt"/>
              </a:rPr>
              <a:t>vandselskabers finansiering af data- og </a:t>
            </a:r>
          </a:p>
          <a:p>
            <a:pPr marL="0" indent="0">
              <a:spcBef>
                <a:spcPct val="0"/>
              </a:spcBef>
              <a:spcAft>
                <a:spcPct val="0"/>
              </a:spcAft>
              <a:buNone/>
            </a:pPr>
            <a:r>
              <a:rPr lang="da-DK" sz="600" dirty="0">
                <a:latin typeface="+mj-lt"/>
              </a:rPr>
              <a:t>digitaliseringsaktiviteter</a:t>
            </a:r>
          </a:p>
        </p:txBody>
      </p:sp>
      <p:sp>
        <p:nvSpPr>
          <p:cNvPr id="13" name="Pladsholder til tekst 3"/>
          <p:cNvSpPr>
            <a:spLocks noGrp="1"/>
          </p:cNvSpPr>
          <p:nvPr>
            <p:custDataLst>
              <p:tags r:id="rId130"/>
            </p:custDataLst>
          </p:nvPr>
        </p:nvSpPr>
        <p:spPr bwMode="auto">
          <a:xfrm>
            <a:off x="425449" y="68263"/>
            <a:ext cx="144938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vand-DUG</a:t>
            </a:r>
            <a:endParaRPr lang="da-DK" sz="1050" b="1" dirty="0">
              <a:latin typeface="+mn-lt"/>
            </a:endParaRPr>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15" name="Rektangel 214"/>
          <p:cNvSpPr/>
          <p:nvPr/>
        </p:nvSpPr>
        <p:spPr>
          <a:xfrm>
            <a:off x="2743078" y="4385059"/>
            <a:ext cx="429926" cy="207749"/>
          </a:xfrm>
          <a:prstGeom prst="rect">
            <a:avLst/>
          </a:prstGeom>
        </p:spPr>
        <p:txBody>
          <a:bodyPr wrap="none">
            <a:spAutoFit/>
          </a:bodyPr>
          <a:lstStyle/>
          <a:p>
            <a:r>
              <a:rPr lang="da-DK" sz="750" dirty="0"/>
              <a:t>Møde</a:t>
            </a:r>
          </a:p>
        </p:txBody>
      </p:sp>
      <p:sp>
        <p:nvSpPr>
          <p:cNvPr id="181" name="Tekstfelt 180"/>
          <p:cNvSpPr txBox="1"/>
          <p:nvPr/>
        </p:nvSpPr>
        <p:spPr>
          <a:xfrm>
            <a:off x="841272" y="4405143"/>
            <a:ext cx="1514475" cy="215444"/>
          </a:xfrm>
          <a:prstGeom prst="rect">
            <a:avLst/>
          </a:prstGeom>
          <a:noFill/>
        </p:spPr>
        <p:txBody>
          <a:bodyPr wrap="square" rtlCol="0">
            <a:spAutoFit/>
          </a:bodyPr>
          <a:lstStyle/>
          <a:p>
            <a:r>
              <a:rPr lang="da-DK" sz="750" dirty="0"/>
              <a:t>Leverance igangsættes</a:t>
            </a:r>
          </a:p>
        </p:txBody>
      </p:sp>
      <p:sp>
        <p:nvSpPr>
          <p:cNvPr id="297" name="Rektangel 296"/>
          <p:cNvSpPr/>
          <p:nvPr/>
        </p:nvSpPr>
        <p:spPr>
          <a:xfrm>
            <a:off x="2137987" y="4126354"/>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Rektangel 297"/>
          <p:cNvSpPr/>
          <p:nvPr/>
        </p:nvSpPr>
        <p:spPr>
          <a:xfrm>
            <a:off x="2743078" y="4055647"/>
            <a:ext cx="1128835" cy="207749"/>
          </a:xfrm>
          <a:prstGeom prst="rect">
            <a:avLst/>
          </a:prstGeom>
        </p:spPr>
        <p:txBody>
          <a:bodyPr wrap="none">
            <a:spAutoFit/>
          </a:bodyPr>
          <a:lstStyle/>
          <a:p>
            <a:r>
              <a:rPr lang="da-DK" sz="750" dirty="0"/>
              <a:t>Leverance udarbejdes</a:t>
            </a:r>
          </a:p>
        </p:txBody>
      </p:sp>
      <p:sp>
        <p:nvSpPr>
          <p:cNvPr id="317" name="Ligebenet trekant 316"/>
          <p:cNvSpPr/>
          <p:nvPr/>
        </p:nvSpPr>
        <p:spPr>
          <a:xfrm>
            <a:off x="2355747" y="4385059"/>
            <a:ext cx="184150" cy="1437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mbe 19"/>
          <p:cNvSpPr/>
          <p:nvPr/>
        </p:nvSpPr>
        <p:spPr>
          <a:xfrm>
            <a:off x="508155" y="4100812"/>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Tekstfelt 134"/>
          <p:cNvSpPr txBox="1"/>
          <p:nvPr/>
        </p:nvSpPr>
        <p:spPr>
          <a:xfrm>
            <a:off x="841272" y="4047952"/>
            <a:ext cx="1514475" cy="215444"/>
          </a:xfrm>
          <a:prstGeom prst="rect">
            <a:avLst/>
          </a:prstGeom>
          <a:noFill/>
        </p:spPr>
        <p:txBody>
          <a:bodyPr wrap="square" rtlCol="0">
            <a:spAutoFit/>
          </a:bodyPr>
          <a:lstStyle/>
          <a:p>
            <a:r>
              <a:rPr lang="da-DK" sz="750" dirty="0"/>
              <a:t>Leverance afsluttes</a:t>
            </a:r>
          </a:p>
        </p:txBody>
      </p:sp>
      <p:sp>
        <p:nvSpPr>
          <p:cNvPr id="141" name="Rektangel 140"/>
          <p:cNvSpPr/>
          <p:nvPr/>
        </p:nvSpPr>
        <p:spPr>
          <a:xfrm>
            <a:off x="4002087" y="4117857"/>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Rektangel 141"/>
          <p:cNvSpPr/>
          <p:nvPr/>
        </p:nvSpPr>
        <p:spPr>
          <a:xfrm>
            <a:off x="4623173" y="4066121"/>
            <a:ext cx="1569660" cy="207749"/>
          </a:xfrm>
          <a:prstGeom prst="rect">
            <a:avLst/>
          </a:prstGeom>
        </p:spPr>
        <p:txBody>
          <a:bodyPr wrap="none">
            <a:spAutoFit/>
          </a:bodyPr>
          <a:lstStyle/>
          <a:p>
            <a:r>
              <a:rPr lang="da-DK" sz="750" dirty="0"/>
              <a:t>Tidspunkt for afslutning uafklaret</a:t>
            </a:r>
          </a:p>
        </p:txBody>
      </p:sp>
    </p:spTree>
    <p:extLst>
      <p:ext uri="{BB962C8B-B14F-4D97-AF65-F5344CB8AC3E}">
        <p14:creationId xmlns:p14="http://schemas.microsoft.com/office/powerpoint/2010/main" val="16045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1"/>
            </p:custDataLst>
            <p:extLst>
              <p:ext uri="{D42A27DB-BD31-4B8C-83A1-F6EECF244321}">
                <p14:modId xmlns:p14="http://schemas.microsoft.com/office/powerpoint/2010/main" val="682230330"/>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name="think-cell Slide" r:id="rId118" imgW="347" imgH="348" progId="TCLayout.ActiveDocument.1">
                  <p:embed/>
                </p:oleObj>
              </mc:Choice>
              <mc:Fallback>
                <p:oleObj name="think-cell Slide" r:id="rId118" imgW="347" imgH="348" progId="TCLayout.ActiveDocument.1">
                  <p:embed/>
                  <p:pic>
                    <p:nvPicPr>
                      <p:cNvPr id="67" name="think-cell data - do not delete" hidden="1"/>
                      <p:cNvPicPr/>
                      <p:nvPr/>
                    </p:nvPicPr>
                    <p:blipFill>
                      <a:blip r:embed="rId119"/>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15. september 2025</a:t>
            </a:fld>
            <a:endParaRPr lang="da-DK" dirty="0"/>
          </a:p>
        </p:txBody>
      </p:sp>
      <p:sp>
        <p:nvSpPr>
          <p:cNvPr id="21" name="Rektangel 20"/>
          <p:cNvSpPr/>
          <p:nvPr>
            <p:custDataLst>
              <p:tags r:id="rId2"/>
            </p:custDataLst>
          </p:nvPr>
        </p:nvSpPr>
        <p:spPr bwMode="auto">
          <a:xfrm>
            <a:off x="354013" y="654050"/>
            <a:ext cx="8313738" cy="4095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6" name="Rektangel 125"/>
          <p:cNvSpPr/>
          <p:nvPr>
            <p:custDataLst>
              <p:tags r:id="rId3"/>
            </p:custDataLst>
          </p:nvPr>
        </p:nvSpPr>
        <p:spPr bwMode="auto">
          <a:xfrm>
            <a:off x="354013" y="1063625"/>
            <a:ext cx="8313738" cy="407988"/>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 name="Pladsholder til tekst 3">
            <a:extLst>
              <a:ext uri="{FF2B5EF4-FFF2-40B4-BE49-F238E27FC236}">
                <a16:creationId xmlns:a16="http://schemas.microsoft.com/office/drawing/2014/main" id="{1AC02DCB-32FE-900E-2452-F84A4351B8D7}"/>
              </a:ext>
            </a:extLst>
          </p:cNvPr>
          <p:cNvSpPr>
            <a:spLocks noGrp="1"/>
          </p:cNvSpPr>
          <p:nvPr>
            <p:custDataLst>
              <p:tags r:id="rId4"/>
            </p:custDataLst>
          </p:nvPr>
        </p:nvSpPr>
        <p:spPr bwMode="auto">
          <a:xfrm>
            <a:off x="2365375" y="50800"/>
            <a:ext cx="534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49B7274-A6DC-45DA-9E60-9E404EA17E17}" type="datetime'''''''''''j''''''''''''''''a''''''''''''''''''''''''''n'''''">
              <a:rPr lang="da-DK" altLang="en-US" sz="1050" b="1" smtClean="0">
                <a:solidFill>
                  <a:schemeClr val="bg1"/>
                </a:solidFill>
                <a:effectLst/>
                <a:latin typeface="+mn-lt"/>
              </a:rPr>
              <a:pPr/>
              <a:t>jan</a:t>
            </a:fld>
            <a:endParaRPr lang="da-DK" sz="1050" b="1" dirty="0">
              <a:solidFill>
                <a:schemeClr val="bg1"/>
              </a:solidFill>
              <a:latin typeface="+mn-lt"/>
            </a:endParaRPr>
          </a:p>
        </p:txBody>
      </p:sp>
      <p:sp>
        <p:nvSpPr>
          <p:cNvPr id="4" name="Pladsholder til tekst 3">
            <a:extLst>
              <a:ext uri="{FF2B5EF4-FFF2-40B4-BE49-F238E27FC236}">
                <a16:creationId xmlns:a16="http://schemas.microsoft.com/office/drawing/2014/main" id="{92F842A7-0DA4-EE28-294F-EDF352D08A6C}"/>
              </a:ext>
            </a:extLst>
          </p:cNvPr>
          <p:cNvSpPr>
            <a:spLocks noGrp="1"/>
          </p:cNvSpPr>
          <p:nvPr>
            <p:custDataLst>
              <p:tags r:id="rId5"/>
            </p:custDataLst>
          </p:nvPr>
        </p:nvSpPr>
        <p:spPr bwMode="auto">
          <a:xfrm>
            <a:off x="2900363" y="50800"/>
            <a:ext cx="4841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2BBB2BE-7EB2-4151-B7B6-6A974D09897B}" type="datetime'f''''''''''e''''''''''''''''''''''''''b'''''''''''''">
              <a:rPr lang="da-DK" altLang="en-US" sz="1050" b="1" smtClean="0">
                <a:solidFill>
                  <a:schemeClr val="bg1"/>
                </a:solidFill>
                <a:effectLst/>
                <a:latin typeface="+mn-lt"/>
              </a:rPr>
              <a:pPr/>
              <a:t>feb</a:t>
            </a:fld>
            <a:endParaRPr lang="da-DK" sz="1050" b="1" dirty="0">
              <a:solidFill>
                <a:schemeClr val="bg1"/>
              </a:solidFill>
              <a:latin typeface="+mn-lt"/>
            </a:endParaRPr>
          </a:p>
        </p:txBody>
      </p:sp>
      <p:sp>
        <p:nvSpPr>
          <p:cNvPr id="15" name="Pladsholder til tekst 3">
            <a:extLst>
              <a:ext uri="{FF2B5EF4-FFF2-40B4-BE49-F238E27FC236}">
                <a16:creationId xmlns:a16="http://schemas.microsoft.com/office/drawing/2014/main" id="{1DD7780C-489D-5EB9-1667-306B87E0CD5F}"/>
              </a:ext>
            </a:extLst>
          </p:cNvPr>
          <p:cNvSpPr>
            <a:spLocks noGrp="1"/>
          </p:cNvSpPr>
          <p:nvPr>
            <p:custDataLst>
              <p:tags r:id="rId6"/>
            </p:custDataLst>
          </p:nvPr>
        </p:nvSpPr>
        <p:spPr bwMode="auto">
          <a:xfrm>
            <a:off x="3384550" y="50800"/>
            <a:ext cx="534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5064267-D3AD-4443-9345-02E4571E1551}" type="datetime'''''m''''''''a''''''''''''''''''''''''''r'''''''''''''''''''">
              <a:rPr lang="da-DK" altLang="en-US" sz="1050" b="1" smtClean="0">
                <a:solidFill>
                  <a:schemeClr val="bg1"/>
                </a:solidFill>
                <a:effectLst/>
                <a:latin typeface="+mn-lt"/>
              </a:rPr>
              <a:pPr/>
              <a:t>mar</a:t>
            </a:fld>
            <a:endParaRPr lang="da-DK" sz="1050" b="1" dirty="0">
              <a:solidFill>
                <a:schemeClr val="bg1"/>
              </a:solidFill>
              <a:latin typeface="+mn-lt"/>
            </a:endParaRPr>
          </a:p>
        </p:txBody>
      </p:sp>
      <p:sp>
        <p:nvSpPr>
          <p:cNvPr id="16" name="Pladsholder til tekst 3">
            <a:extLst>
              <a:ext uri="{FF2B5EF4-FFF2-40B4-BE49-F238E27FC236}">
                <a16:creationId xmlns:a16="http://schemas.microsoft.com/office/drawing/2014/main" id="{2F771078-08D1-3FC7-F675-8772E1C6213B}"/>
              </a:ext>
            </a:extLst>
          </p:cNvPr>
          <p:cNvSpPr>
            <a:spLocks noGrp="1"/>
          </p:cNvSpPr>
          <p:nvPr>
            <p:custDataLst>
              <p:tags r:id="rId7"/>
            </p:custDataLst>
          </p:nvPr>
        </p:nvSpPr>
        <p:spPr bwMode="auto">
          <a:xfrm>
            <a:off x="3919538" y="50800"/>
            <a:ext cx="5175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5586042-ED3A-40CA-BD86-21CF56CE2A52}" type="datetime'''''''''''''''''''''''''''a''''''p''''''''''''r'''''''''''''''">
              <a:rPr lang="da-DK" altLang="en-US" sz="1050" b="1" smtClean="0">
                <a:solidFill>
                  <a:schemeClr val="bg1"/>
                </a:solidFill>
                <a:effectLst/>
                <a:latin typeface="+mn-lt"/>
              </a:rPr>
              <a:pPr/>
              <a:t>apr</a:t>
            </a:fld>
            <a:endParaRPr lang="da-DK" sz="1050" b="1" dirty="0">
              <a:solidFill>
                <a:schemeClr val="bg1"/>
              </a:solidFill>
              <a:latin typeface="+mn-lt"/>
            </a:endParaRPr>
          </a:p>
        </p:txBody>
      </p:sp>
      <p:sp>
        <p:nvSpPr>
          <p:cNvPr id="18" name="Pladsholder til tekst 3">
            <a:extLst>
              <a:ext uri="{FF2B5EF4-FFF2-40B4-BE49-F238E27FC236}">
                <a16:creationId xmlns:a16="http://schemas.microsoft.com/office/drawing/2014/main" id="{CE7C5F14-F156-7093-B2F5-CD2EEF4FC934}"/>
              </a:ext>
            </a:extLst>
          </p:cNvPr>
          <p:cNvSpPr>
            <a:spLocks noGrp="1"/>
          </p:cNvSpPr>
          <p:nvPr>
            <p:custDataLst>
              <p:tags r:id="rId8"/>
            </p:custDataLst>
          </p:nvPr>
        </p:nvSpPr>
        <p:spPr bwMode="auto">
          <a:xfrm>
            <a:off x="4437063" y="50800"/>
            <a:ext cx="534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5C8C833-F344-4EC8-9C87-48852CE90415}" type="datetime'''''''''m''''''''''''''''''''''''''''''a''''''j'">
              <a:rPr lang="da-DK" altLang="en-US" sz="1050" b="1" smtClean="0">
                <a:solidFill>
                  <a:schemeClr val="bg1"/>
                </a:solidFill>
                <a:effectLst/>
                <a:latin typeface="+mn-lt"/>
              </a:rPr>
              <a:pPr/>
              <a:t>maj</a:t>
            </a:fld>
            <a:endParaRPr lang="da-DK" sz="1050" b="1" dirty="0">
              <a:solidFill>
                <a:schemeClr val="bg1"/>
              </a:solidFill>
              <a:latin typeface="+mn-lt"/>
            </a:endParaRPr>
          </a:p>
        </p:txBody>
      </p:sp>
      <p:sp>
        <p:nvSpPr>
          <p:cNvPr id="22" name="Pladsholder til tekst 3">
            <a:extLst>
              <a:ext uri="{FF2B5EF4-FFF2-40B4-BE49-F238E27FC236}">
                <a16:creationId xmlns:a16="http://schemas.microsoft.com/office/drawing/2014/main" id="{92832FA5-AA4F-FE12-1927-7E6789B7A838}"/>
              </a:ext>
            </a:extLst>
          </p:cNvPr>
          <p:cNvSpPr>
            <a:spLocks noGrp="1"/>
          </p:cNvSpPr>
          <p:nvPr>
            <p:custDataLst>
              <p:tags r:id="rId9"/>
            </p:custDataLst>
          </p:nvPr>
        </p:nvSpPr>
        <p:spPr bwMode="auto">
          <a:xfrm>
            <a:off x="4972050" y="50800"/>
            <a:ext cx="5191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DBA8D70-4C1F-46FD-8C6A-F9C0476BEBEA}" type="datetime'''''''''''j''''''''''''''''''''''''''u''''''n'''''''''''''''''">
              <a:rPr lang="da-DK" altLang="en-US" sz="1050" b="1" smtClean="0">
                <a:solidFill>
                  <a:schemeClr val="bg1"/>
                </a:solidFill>
                <a:effectLst/>
                <a:latin typeface="+mn-lt"/>
              </a:rPr>
              <a:pPr/>
              <a:t>jun</a:t>
            </a:fld>
            <a:endParaRPr lang="da-DK" sz="1050" b="1" dirty="0">
              <a:solidFill>
                <a:schemeClr val="bg1"/>
              </a:solidFill>
              <a:latin typeface="+mn-lt"/>
            </a:endParaRPr>
          </a:p>
        </p:txBody>
      </p:sp>
      <p:sp>
        <p:nvSpPr>
          <p:cNvPr id="23" name="Pladsholder til tekst 3">
            <a:extLst>
              <a:ext uri="{FF2B5EF4-FFF2-40B4-BE49-F238E27FC236}">
                <a16:creationId xmlns:a16="http://schemas.microsoft.com/office/drawing/2014/main" id="{FEED442D-5370-7C64-114A-65AE87A6BD30}"/>
              </a:ext>
            </a:extLst>
          </p:cNvPr>
          <p:cNvSpPr>
            <a:spLocks noGrp="1"/>
          </p:cNvSpPr>
          <p:nvPr>
            <p:custDataLst>
              <p:tags r:id="rId10"/>
            </p:custDataLst>
          </p:nvPr>
        </p:nvSpPr>
        <p:spPr bwMode="auto">
          <a:xfrm>
            <a:off x="5491163" y="50800"/>
            <a:ext cx="534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90BD26F-43E2-4D02-9928-925DB1D6A28A}" type="datetime'''''''''''''''''''j''''u''''''''''''''''''''''''''l'''">
              <a:rPr lang="da-DK" altLang="en-US" sz="1050" b="1" smtClean="0">
                <a:solidFill>
                  <a:schemeClr val="bg1"/>
                </a:solidFill>
                <a:effectLst/>
                <a:latin typeface="+mn-lt"/>
              </a:rPr>
              <a:pPr/>
              <a:t>jul</a:t>
            </a:fld>
            <a:endParaRPr lang="da-DK" sz="1050" b="1" dirty="0">
              <a:solidFill>
                <a:schemeClr val="bg1"/>
              </a:solidFill>
              <a:latin typeface="+mn-lt"/>
            </a:endParaRPr>
          </a:p>
        </p:txBody>
      </p:sp>
      <p:sp>
        <p:nvSpPr>
          <p:cNvPr id="24" name="Pladsholder til tekst 3">
            <a:extLst>
              <a:ext uri="{FF2B5EF4-FFF2-40B4-BE49-F238E27FC236}">
                <a16:creationId xmlns:a16="http://schemas.microsoft.com/office/drawing/2014/main" id="{49A913C0-5BE3-3DE7-7D7F-8EAE26D8C4DA}"/>
              </a:ext>
            </a:extLst>
          </p:cNvPr>
          <p:cNvSpPr>
            <a:spLocks noGrp="1"/>
          </p:cNvSpPr>
          <p:nvPr>
            <p:custDataLst>
              <p:tags r:id="rId11"/>
            </p:custDataLst>
          </p:nvPr>
        </p:nvSpPr>
        <p:spPr bwMode="auto">
          <a:xfrm>
            <a:off x="6026150" y="50800"/>
            <a:ext cx="534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D298A9D-FAF4-4D95-915A-24E00F81482B}" type="datetime'''''''''''''''a''''''''ug'''''''''''''''''''''''''''">
              <a:rPr lang="da-DK" altLang="en-US" sz="1050" b="1" smtClean="0">
                <a:solidFill>
                  <a:schemeClr val="bg1"/>
                </a:solidFill>
                <a:effectLst/>
                <a:latin typeface="+mn-lt"/>
              </a:rPr>
              <a:pPr/>
              <a:t>aug</a:t>
            </a:fld>
            <a:endParaRPr lang="da-DK" sz="1050" b="1" dirty="0">
              <a:solidFill>
                <a:schemeClr val="bg1"/>
              </a:solidFill>
              <a:latin typeface="+mn-lt"/>
            </a:endParaRPr>
          </a:p>
        </p:txBody>
      </p:sp>
      <p:sp>
        <p:nvSpPr>
          <p:cNvPr id="25" name="Pladsholder til tekst 3">
            <a:extLst>
              <a:ext uri="{FF2B5EF4-FFF2-40B4-BE49-F238E27FC236}">
                <a16:creationId xmlns:a16="http://schemas.microsoft.com/office/drawing/2014/main" id="{B2D699B9-E8D1-A658-8221-80D905EAF4C4}"/>
              </a:ext>
            </a:extLst>
          </p:cNvPr>
          <p:cNvSpPr>
            <a:spLocks noGrp="1"/>
          </p:cNvSpPr>
          <p:nvPr>
            <p:custDataLst>
              <p:tags r:id="rId12"/>
            </p:custDataLst>
          </p:nvPr>
        </p:nvSpPr>
        <p:spPr bwMode="auto">
          <a:xfrm>
            <a:off x="6561138" y="50800"/>
            <a:ext cx="5175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820179-6729-4EA5-ABC5-B3DF2A2332B3}" type="datetime'''''''s''''''''''ep'''">
              <a:rPr lang="da-DK" altLang="en-US" sz="1050" b="1" smtClean="0">
                <a:solidFill>
                  <a:schemeClr val="bg1"/>
                </a:solidFill>
                <a:effectLst/>
                <a:latin typeface="+mn-lt"/>
              </a:rPr>
              <a:pPr/>
              <a:t>sep</a:t>
            </a:fld>
            <a:endParaRPr lang="da-DK" sz="1050" b="1" dirty="0">
              <a:solidFill>
                <a:schemeClr val="bg1"/>
              </a:solidFill>
              <a:latin typeface="+mn-lt"/>
            </a:endParaRPr>
          </a:p>
        </p:txBody>
      </p:sp>
      <p:sp>
        <p:nvSpPr>
          <p:cNvPr id="26" name="Pladsholder til tekst 3">
            <a:extLst>
              <a:ext uri="{FF2B5EF4-FFF2-40B4-BE49-F238E27FC236}">
                <a16:creationId xmlns:a16="http://schemas.microsoft.com/office/drawing/2014/main" id="{9D8C00A5-E74C-E624-367B-9236865F06DE}"/>
              </a:ext>
            </a:extLst>
          </p:cNvPr>
          <p:cNvSpPr>
            <a:spLocks noGrp="1"/>
          </p:cNvSpPr>
          <p:nvPr>
            <p:custDataLst>
              <p:tags r:id="rId13"/>
            </p:custDataLst>
          </p:nvPr>
        </p:nvSpPr>
        <p:spPr bwMode="auto">
          <a:xfrm>
            <a:off x="7078663" y="50800"/>
            <a:ext cx="53657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829A675-5A90-4CB7-891D-D59101C17665}" type="datetime'''''''''''''o''''''kt'''''''''''''''''''''''''">
              <a:rPr lang="da-DK" altLang="en-US" sz="1050" b="1" smtClean="0">
                <a:solidFill>
                  <a:schemeClr val="bg1"/>
                </a:solidFill>
                <a:effectLst/>
                <a:latin typeface="+mn-lt"/>
              </a:rPr>
              <a:pPr/>
              <a:t>okt</a:t>
            </a:fld>
            <a:endParaRPr lang="da-DK" sz="1050" b="1" dirty="0">
              <a:solidFill>
                <a:schemeClr val="bg1"/>
              </a:solidFill>
              <a:latin typeface="+mn-lt"/>
            </a:endParaRPr>
          </a:p>
        </p:txBody>
      </p:sp>
      <p:sp>
        <p:nvSpPr>
          <p:cNvPr id="27" name="Pladsholder til tekst 3">
            <a:extLst>
              <a:ext uri="{FF2B5EF4-FFF2-40B4-BE49-F238E27FC236}">
                <a16:creationId xmlns:a16="http://schemas.microsoft.com/office/drawing/2014/main" id="{B79142B7-30B8-EF9D-62FC-AB164D49F7F2}"/>
              </a:ext>
            </a:extLst>
          </p:cNvPr>
          <p:cNvSpPr>
            <a:spLocks noGrp="1"/>
          </p:cNvSpPr>
          <p:nvPr>
            <p:custDataLst>
              <p:tags r:id="rId14"/>
            </p:custDataLst>
          </p:nvPr>
        </p:nvSpPr>
        <p:spPr bwMode="auto">
          <a:xfrm>
            <a:off x="7615238" y="50800"/>
            <a:ext cx="5175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B085972-B3E7-4C21-88B2-87AB9E333D33}" type="datetime'n''''''''''''''''''''''''''o''''''''''''''''''''''''''v'''">
              <a:rPr lang="da-DK" altLang="en-US" sz="1050" b="1" smtClean="0">
                <a:solidFill>
                  <a:schemeClr val="bg1"/>
                </a:solidFill>
                <a:effectLst/>
                <a:latin typeface="+mn-lt"/>
              </a:rPr>
              <a:pPr/>
              <a:t>nov</a:t>
            </a:fld>
            <a:endParaRPr lang="da-DK" sz="1050" b="1" dirty="0">
              <a:solidFill>
                <a:schemeClr val="bg1"/>
              </a:solidFill>
              <a:latin typeface="+mn-lt"/>
            </a:endParaRPr>
          </a:p>
        </p:txBody>
      </p:sp>
      <p:sp>
        <p:nvSpPr>
          <p:cNvPr id="28" name="Pladsholder til tekst 3">
            <a:extLst>
              <a:ext uri="{FF2B5EF4-FFF2-40B4-BE49-F238E27FC236}">
                <a16:creationId xmlns:a16="http://schemas.microsoft.com/office/drawing/2014/main" id="{3BC0A4BD-16D6-229D-1502-7532A9620B00}"/>
              </a:ext>
            </a:extLst>
          </p:cNvPr>
          <p:cNvSpPr>
            <a:spLocks noGrp="1"/>
          </p:cNvSpPr>
          <p:nvPr>
            <p:custDataLst>
              <p:tags r:id="rId15"/>
            </p:custDataLst>
          </p:nvPr>
        </p:nvSpPr>
        <p:spPr bwMode="auto">
          <a:xfrm>
            <a:off x="8132763" y="50800"/>
            <a:ext cx="5349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DC34CC2-B3CF-4E14-95F6-3C8261F98589}" type="datetime'''''''d''''e''''''''''''''c'''''''''''''">
              <a:rPr lang="da-DK" altLang="en-US" sz="1050" b="1" smtClean="0">
                <a:solidFill>
                  <a:schemeClr val="bg1"/>
                </a:solidFill>
                <a:effectLst/>
                <a:latin typeface="+mn-lt"/>
              </a:rPr>
              <a:pPr/>
              <a:t>dec</a:t>
            </a:fld>
            <a:endParaRPr lang="da-DK" sz="1050" b="1" dirty="0">
              <a:solidFill>
                <a:schemeClr val="bg1"/>
              </a:solidFill>
              <a:latin typeface="+mn-lt"/>
            </a:endParaRPr>
          </a:p>
        </p:txBody>
      </p:sp>
      <p:cxnSp>
        <p:nvCxnSpPr>
          <p:cNvPr id="41" name="Lige forbindelse 40">
            <a:extLst>
              <a:ext uri="{FF2B5EF4-FFF2-40B4-BE49-F238E27FC236}">
                <a16:creationId xmlns:a16="http://schemas.microsoft.com/office/drawing/2014/main" id="{2D5AD41C-4DB6-B8E9-E7AF-07316B5733DE}"/>
              </a:ext>
            </a:extLst>
          </p:cNvPr>
          <p:cNvCxnSpPr/>
          <p:nvPr>
            <p:custDataLst>
              <p:tags r:id="rId16"/>
            </p:custDataLst>
          </p:nvPr>
        </p:nvCxnSpPr>
        <p:spPr bwMode="auto">
          <a:xfrm>
            <a:off x="76152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17"/>
            </p:custDataLst>
          </p:nvPr>
        </p:nvCxnSpPr>
        <p:spPr bwMode="auto">
          <a:xfrm>
            <a:off x="2365375"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Lige forbindelse 41">
            <a:extLst>
              <a:ext uri="{FF2B5EF4-FFF2-40B4-BE49-F238E27FC236}">
                <a16:creationId xmlns:a16="http://schemas.microsoft.com/office/drawing/2014/main" id="{DE0A853F-565E-C50B-BF9F-FA64FC5F216D}"/>
              </a:ext>
            </a:extLst>
          </p:cNvPr>
          <p:cNvCxnSpPr/>
          <p:nvPr>
            <p:custDataLst>
              <p:tags r:id="rId18"/>
            </p:custDataLst>
          </p:nvPr>
        </p:nvCxnSpPr>
        <p:spPr bwMode="auto">
          <a:xfrm>
            <a:off x="81327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Lige forbindelse 28">
            <a:extLst>
              <a:ext uri="{FF2B5EF4-FFF2-40B4-BE49-F238E27FC236}">
                <a16:creationId xmlns:a16="http://schemas.microsoft.com/office/drawing/2014/main" id="{70506537-A5B0-DE27-3EE6-849253300B88}"/>
              </a:ext>
            </a:extLst>
          </p:cNvPr>
          <p:cNvCxnSpPr/>
          <p:nvPr>
            <p:custDataLst>
              <p:tags r:id="rId19"/>
            </p:custDataLst>
          </p:nvPr>
        </p:nvCxnSpPr>
        <p:spPr bwMode="auto">
          <a:xfrm>
            <a:off x="29003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Lige forbindelse 29">
            <a:extLst>
              <a:ext uri="{FF2B5EF4-FFF2-40B4-BE49-F238E27FC236}">
                <a16:creationId xmlns:a16="http://schemas.microsoft.com/office/drawing/2014/main" id="{0CB527C6-5A8B-CC56-F9D7-0AA5686B8DC6}"/>
              </a:ext>
            </a:extLst>
          </p:cNvPr>
          <p:cNvCxnSpPr/>
          <p:nvPr>
            <p:custDataLst>
              <p:tags r:id="rId20"/>
            </p:custDataLst>
          </p:nvPr>
        </p:nvCxnSpPr>
        <p:spPr bwMode="auto">
          <a:xfrm>
            <a:off x="33845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 name="Lige forbindelse 31">
            <a:extLst>
              <a:ext uri="{FF2B5EF4-FFF2-40B4-BE49-F238E27FC236}">
                <a16:creationId xmlns:a16="http://schemas.microsoft.com/office/drawing/2014/main" id="{F02D0BE4-D10F-71A5-D651-16E08E1ACDD5}"/>
              </a:ext>
            </a:extLst>
          </p:cNvPr>
          <p:cNvCxnSpPr/>
          <p:nvPr>
            <p:custDataLst>
              <p:tags r:id="rId21"/>
            </p:custDataLst>
          </p:nvPr>
        </p:nvCxnSpPr>
        <p:spPr bwMode="auto">
          <a:xfrm>
            <a:off x="39195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Lige forbindelse 34">
            <a:extLst>
              <a:ext uri="{FF2B5EF4-FFF2-40B4-BE49-F238E27FC236}">
                <a16:creationId xmlns:a16="http://schemas.microsoft.com/office/drawing/2014/main" id="{3FEC007D-5E3E-25A4-C1F3-3B031D5925C2}"/>
              </a:ext>
            </a:extLst>
          </p:cNvPr>
          <p:cNvCxnSpPr/>
          <p:nvPr>
            <p:custDataLst>
              <p:tags r:id="rId22"/>
            </p:custDataLst>
          </p:nvPr>
        </p:nvCxnSpPr>
        <p:spPr bwMode="auto">
          <a:xfrm>
            <a:off x="44370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Lige forbindelse 35">
            <a:extLst>
              <a:ext uri="{FF2B5EF4-FFF2-40B4-BE49-F238E27FC236}">
                <a16:creationId xmlns:a16="http://schemas.microsoft.com/office/drawing/2014/main" id="{BCFD300D-B7DA-2FE9-E6E4-26D68CA8E686}"/>
              </a:ext>
            </a:extLst>
          </p:cNvPr>
          <p:cNvCxnSpPr/>
          <p:nvPr>
            <p:custDataLst>
              <p:tags r:id="rId23"/>
            </p:custDataLst>
          </p:nvPr>
        </p:nvCxnSpPr>
        <p:spPr bwMode="auto">
          <a:xfrm>
            <a:off x="49720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Lige forbindelse 36">
            <a:extLst>
              <a:ext uri="{FF2B5EF4-FFF2-40B4-BE49-F238E27FC236}">
                <a16:creationId xmlns:a16="http://schemas.microsoft.com/office/drawing/2014/main" id="{85EE9789-7B75-E9FB-9755-D82669F515CA}"/>
              </a:ext>
            </a:extLst>
          </p:cNvPr>
          <p:cNvCxnSpPr/>
          <p:nvPr>
            <p:custDataLst>
              <p:tags r:id="rId24"/>
            </p:custDataLst>
          </p:nvPr>
        </p:nvCxnSpPr>
        <p:spPr bwMode="auto">
          <a:xfrm>
            <a:off x="54911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Lige forbindelse 37">
            <a:extLst>
              <a:ext uri="{FF2B5EF4-FFF2-40B4-BE49-F238E27FC236}">
                <a16:creationId xmlns:a16="http://schemas.microsoft.com/office/drawing/2014/main" id="{1EE195CC-DE1A-9D4A-4051-6AD95C7D31EF}"/>
              </a:ext>
            </a:extLst>
          </p:cNvPr>
          <p:cNvCxnSpPr/>
          <p:nvPr>
            <p:custDataLst>
              <p:tags r:id="rId25"/>
            </p:custDataLst>
          </p:nvPr>
        </p:nvCxnSpPr>
        <p:spPr bwMode="auto">
          <a:xfrm>
            <a:off x="60261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Lige forbindelse 38">
            <a:extLst>
              <a:ext uri="{FF2B5EF4-FFF2-40B4-BE49-F238E27FC236}">
                <a16:creationId xmlns:a16="http://schemas.microsoft.com/office/drawing/2014/main" id="{729EDA52-68C6-8F5C-5A23-5306E2B46209}"/>
              </a:ext>
            </a:extLst>
          </p:cNvPr>
          <p:cNvCxnSpPr/>
          <p:nvPr>
            <p:custDataLst>
              <p:tags r:id="rId26"/>
            </p:custDataLst>
          </p:nvPr>
        </p:nvCxnSpPr>
        <p:spPr bwMode="auto">
          <a:xfrm>
            <a:off x="65611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0" name="Lige forbindelse 39">
            <a:extLst>
              <a:ext uri="{FF2B5EF4-FFF2-40B4-BE49-F238E27FC236}">
                <a16:creationId xmlns:a16="http://schemas.microsoft.com/office/drawing/2014/main" id="{F949E20D-52E9-FE87-5557-61869A9FE76F}"/>
              </a:ext>
            </a:extLst>
          </p:cNvPr>
          <p:cNvCxnSpPr/>
          <p:nvPr>
            <p:custDataLst>
              <p:tags r:id="rId27"/>
            </p:custDataLst>
          </p:nvPr>
        </p:nvCxnSpPr>
        <p:spPr bwMode="auto">
          <a:xfrm>
            <a:off x="70786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28"/>
            </p:custDataLst>
          </p:nvPr>
        </p:nvCxnSpPr>
        <p:spPr bwMode="auto">
          <a:xfrm>
            <a:off x="353616"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29"/>
            </p:custDataLst>
          </p:nvPr>
        </p:nvCxnSpPr>
        <p:spPr bwMode="auto">
          <a:xfrm>
            <a:off x="86677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Lige forbindelse 72">
            <a:extLst>
              <a:ext uri="{FF2B5EF4-FFF2-40B4-BE49-F238E27FC236}">
                <a16:creationId xmlns:a16="http://schemas.microsoft.com/office/drawing/2014/main" id="{1A2BBF4E-9D18-ED92-7CEB-077779C53FED}"/>
              </a:ext>
            </a:extLst>
          </p:cNvPr>
          <p:cNvCxnSpPr/>
          <p:nvPr>
            <p:custDataLst>
              <p:tags r:id="rId30"/>
            </p:custDataLst>
          </p:nvPr>
        </p:nvCxnSpPr>
        <p:spPr bwMode="auto">
          <a:xfrm>
            <a:off x="53355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Lige forbindelse 58">
            <a:extLst>
              <a:ext uri="{FF2B5EF4-FFF2-40B4-BE49-F238E27FC236}">
                <a16:creationId xmlns:a16="http://schemas.microsoft.com/office/drawing/2014/main" id="{8227FE28-82F8-1522-7B3E-49DE69CED934}"/>
              </a:ext>
            </a:extLst>
          </p:cNvPr>
          <p:cNvCxnSpPr/>
          <p:nvPr>
            <p:custDataLst>
              <p:tags r:id="rId31"/>
            </p:custDataLst>
          </p:nvPr>
        </p:nvCxnSpPr>
        <p:spPr bwMode="auto">
          <a:xfrm>
            <a:off x="42481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Lige forbindelse 96">
            <a:extLst>
              <a:ext uri="{FF2B5EF4-FFF2-40B4-BE49-F238E27FC236}">
                <a16:creationId xmlns:a16="http://schemas.microsoft.com/office/drawing/2014/main" id="{047BCB88-75EB-11B9-F42D-8D3FE26B2E0C}"/>
              </a:ext>
            </a:extLst>
          </p:cNvPr>
          <p:cNvCxnSpPr/>
          <p:nvPr>
            <p:custDataLst>
              <p:tags r:id="rId32"/>
            </p:custDataLst>
          </p:nvPr>
        </p:nvCxnSpPr>
        <p:spPr bwMode="auto">
          <a:xfrm>
            <a:off x="81153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Lige forbindelse 71">
            <a:extLst>
              <a:ext uri="{FF2B5EF4-FFF2-40B4-BE49-F238E27FC236}">
                <a16:creationId xmlns:a16="http://schemas.microsoft.com/office/drawing/2014/main" id="{3D16F876-4CDA-9B42-CC0E-8AF91867930F}"/>
              </a:ext>
            </a:extLst>
          </p:cNvPr>
          <p:cNvCxnSpPr/>
          <p:nvPr>
            <p:custDataLst>
              <p:tags r:id="rId33"/>
            </p:custDataLst>
          </p:nvPr>
        </p:nvCxnSpPr>
        <p:spPr bwMode="auto">
          <a:xfrm>
            <a:off x="52149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Lige forbindelse 97">
            <a:extLst>
              <a:ext uri="{FF2B5EF4-FFF2-40B4-BE49-F238E27FC236}">
                <a16:creationId xmlns:a16="http://schemas.microsoft.com/office/drawing/2014/main" id="{C47B63C7-225B-BE5B-6231-B3E3557C56E2}"/>
              </a:ext>
            </a:extLst>
          </p:cNvPr>
          <p:cNvCxnSpPr/>
          <p:nvPr>
            <p:custDataLst>
              <p:tags r:id="rId34"/>
            </p:custDataLst>
          </p:nvPr>
        </p:nvCxnSpPr>
        <p:spPr bwMode="auto">
          <a:xfrm>
            <a:off x="82359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1" name="Lige forbindelse 70">
            <a:extLst>
              <a:ext uri="{FF2B5EF4-FFF2-40B4-BE49-F238E27FC236}">
                <a16:creationId xmlns:a16="http://schemas.microsoft.com/office/drawing/2014/main" id="{D31C09C1-5D80-CE13-A088-229F89D01ED3}"/>
              </a:ext>
            </a:extLst>
          </p:cNvPr>
          <p:cNvCxnSpPr/>
          <p:nvPr>
            <p:custDataLst>
              <p:tags r:id="rId35"/>
            </p:custDataLst>
          </p:nvPr>
        </p:nvCxnSpPr>
        <p:spPr bwMode="auto">
          <a:xfrm>
            <a:off x="50942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Lige forbindelse 69">
            <a:extLst>
              <a:ext uri="{FF2B5EF4-FFF2-40B4-BE49-F238E27FC236}">
                <a16:creationId xmlns:a16="http://schemas.microsoft.com/office/drawing/2014/main" id="{AE39433A-1395-7B2B-9F69-5CA0A1D85FF8}"/>
              </a:ext>
            </a:extLst>
          </p:cNvPr>
          <p:cNvCxnSpPr/>
          <p:nvPr>
            <p:custDataLst>
              <p:tags r:id="rId36"/>
            </p:custDataLst>
          </p:nvPr>
        </p:nvCxnSpPr>
        <p:spPr bwMode="auto">
          <a:xfrm>
            <a:off x="48514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Lige forbindelse 98">
            <a:extLst>
              <a:ext uri="{FF2B5EF4-FFF2-40B4-BE49-F238E27FC236}">
                <a16:creationId xmlns:a16="http://schemas.microsoft.com/office/drawing/2014/main" id="{E2507FD8-B343-8303-A338-70A0B815EADC}"/>
              </a:ext>
            </a:extLst>
          </p:cNvPr>
          <p:cNvCxnSpPr/>
          <p:nvPr>
            <p:custDataLst>
              <p:tags r:id="rId37"/>
            </p:custDataLst>
          </p:nvPr>
        </p:nvCxnSpPr>
        <p:spPr bwMode="auto">
          <a:xfrm>
            <a:off x="83566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Lige forbindelse 68">
            <a:extLst>
              <a:ext uri="{FF2B5EF4-FFF2-40B4-BE49-F238E27FC236}">
                <a16:creationId xmlns:a16="http://schemas.microsoft.com/office/drawing/2014/main" id="{FD8E2806-69A5-B6D5-3E5C-977B0A934B11}"/>
              </a:ext>
            </a:extLst>
          </p:cNvPr>
          <p:cNvCxnSpPr/>
          <p:nvPr>
            <p:custDataLst>
              <p:tags r:id="rId38"/>
            </p:custDataLst>
          </p:nvPr>
        </p:nvCxnSpPr>
        <p:spPr bwMode="auto">
          <a:xfrm>
            <a:off x="47307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Lige forbindelse 99">
            <a:extLst>
              <a:ext uri="{FF2B5EF4-FFF2-40B4-BE49-F238E27FC236}">
                <a16:creationId xmlns:a16="http://schemas.microsoft.com/office/drawing/2014/main" id="{F2CFDF71-5C2F-6E66-45A8-57472EAC802A}"/>
              </a:ext>
            </a:extLst>
          </p:cNvPr>
          <p:cNvCxnSpPr/>
          <p:nvPr>
            <p:custDataLst>
              <p:tags r:id="rId39"/>
            </p:custDataLst>
          </p:nvPr>
        </p:nvCxnSpPr>
        <p:spPr bwMode="auto">
          <a:xfrm>
            <a:off x="84772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Lige forbindelse 100">
            <a:extLst>
              <a:ext uri="{FF2B5EF4-FFF2-40B4-BE49-F238E27FC236}">
                <a16:creationId xmlns:a16="http://schemas.microsoft.com/office/drawing/2014/main" id="{4B9A8384-4524-FDB9-D717-430551F1F691}"/>
              </a:ext>
            </a:extLst>
          </p:cNvPr>
          <p:cNvCxnSpPr/>
          <p:nvPr>
            <p:custDataLst>
              <p:tags r:id="rId40"/>
            </p:custDataLst>
          </p:nvPr>
        </p:nvCxnSpPr>
        <p:spPr bwMode="auto">
          <a:xfrm>
            <a:off x="85979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8" name="Lige forbindelse 67">
            <a:extLst>
              <a:ext uri="{FF2B5EF4-FFF2-40B4-BE49-F238E27FC236}">
                <a16:creationId xmlns:a16="http://schemas.microsoft.com/office/drawing/2014/main" id="{458B211C-F530-75CB-4802-2A90677010DC}"/>
              </a:ext>
            </a:extLst>
          </p:cNvPr>
          <p:cNvCxnSpPr/>
          <p:nvPr>
            <p:custDataLst>
              <p:tags r:id="rId41"/>
            </p:custDataLst>
          </p:nvPr>
        </p:nvCxnSpPr>
        <p:spPr bwMode="auto">
          <a:xfrm>
            <a:off x="46101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Lige forbindelse 60">
            <a:extLst>
              <a:ext uri="{FF2B5EF4-FFF2-40B4-BE49-F238E27FC236}">
                <a16:creationId xmlns:a16="http://schemas.microsoft.com/office/drawing/2014/main" id="{F2086104-9983-3EDC-509A-A095D0762425}"/>
              </a:ext>
            </a:extLst>
          </p:cNvPr>
          <p:cNvCxnSpPr/>
          <p:nvPr>
            <p:custDataLst>
              <p:tags r:id="rId42"/>
            </p:custDataLst>
          </p:nvPr>
        </p:nvCxnSpPr>
        <p:spPr bwMode="auto">
          <a:xfrm>
            <a:off x="44894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Lige forbindelse 59">
            <a:extLst>
              <a:ext uri="{FF2B5EF4-FFF2-40B4-BE49-F238E27FC236}">
                <a16:creationId xmlns:a16="http://schemas.microsoft.com/office/drawing/2014/main" id="{18D39807-F91E-5072-351D-71CF2A63E484}"/>
              </a:ext>
            </a:extLst>
          </p:cNvPr>
          <p:cNvCxnSpPr/>
          <p:nvPr>
            <p:custDataLst>
              <p:tags r:id="rId43"/>
            </p:custDataLst>
          </p:nvPr>
        </p:nvCxnSpPr>
        <p:spPr bwMode="auto">
          <a:xfrm>
            <a:off x="43688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Lige forbindelse 42">
            <a:extLst>
              <a:ext uri="{FF2B5EF4-FFF2-40B4-BE49-F238E27FC236}">
                <a16:creationId xmlns:a16="http://schemas.microsoft.com/office/drawing/2014/main" id="{D240E547-A0F6-E6C9-73C2-F29AA37D9ADA}"/>
              </a:ext>
            </a:extLst>
          </p:cNvPr>
          <p:cNvCxnSpPr/>
          <p:nvPr>
            <p:custDataLst>
              <p:tags r:id="rId44"/>
            </p:custDataLst>
          </p:nvPr>
        </p:nvCxnSpPr>
        <p:spPr bwMode="auto">
          <a:xfrm>
            <a:off x="24352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a:extLst>
              <a:ext uri="{FF2B5EF4-FFF2-40B4-BE49-F238E27FC236}">
                <a16:creationId xmlns:a16="http://schemas.microsoft.com/office/drawing/2014/main" id="{E85C1BE6-6128-1564-45B6-3569FE9B978F}"/>
              </a:ext>
            </a:extLst>
          </p:cNvPr>
          <p:cNvCxnSpPr/>
          <p:nvPr>
            <p:custDataLst>
              <p:tags r:id="rId45"/>
            </p:custDataLst>
          </p:nvPr>
        </p:nvCxnSpPr>
        <p:spPr bwMode="auto">
          <a:xfrm>
            <a:off x="25558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Lige forbindelse 44">
            <a:extLst>
              <a:ext uri="{FF2B5EF4-FFF2-40B4-BE49-F238E27FC236}">
                <a16:creationId xmlns:a16="http://schemas.microsoft.com/office/drawing/2014/main" id="{B5CB88E9-5F02-3618-6B4C-77514A559A4F}"/>
              </a:ext>
            </a:extLst>
          </p:cNvPr>
          <p:cNvCxnSpPr/>
          <p:nvPr>
            <p:custDataLst>
              <p:tags r:id="rId46"/>
            </p:custDataLst>
          </p:nvPr>
        </p:nvCxnSpPr>
        <p:spPr bwMode="auto">
          <a:xfrm>
            <a:off x="26765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Lige forbindelse 45">
            <a:extLst>
              <a:ext uri="{FF2B5EF4-FFF2-40B4-BE49-F238E27FC236}">
                <a16:creationId xmlns:a16="http://schemas.microsoft.com/office/drawing/2014/main" id="{A3E7D8E1-2A89-2232-5BC2-007D1E5BA5C5}"/>
              </a:ext>
            </a:extLst>
          </p:cNvPr>
          <p:cNvCxnSpPr/>
          <p:nvPr>
            <p:custDataLst>
              <p:tags r:id="rId47"/>
            </p:custDataLst>
          </p:nvPr>
        </p:nvCxnSpPr>
        <p:spPr bwMode="auto">
          <a:xfrm>
            <a:off x="27971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Lige forbindelse 47">
            <a:extLst>
              <a:ext uri="{FF2B5EF4-FFF2-40B4-BE49-F238E27FC236}">
                <a16:creationId xmlns:a16="http://schemas.microsoft.com/office/drawing/2014/main" id="{B881A707-BBB2-AC18-0BD5-0D8D1BAB2621}"/>
              </a:ext>
            </a:extLst>
          </p:cNvPr>
          <p:cNvCxnSpPr/>
          <p:nvPr>
            <p:custDataLst>
              <p:tags r:id="rId48"/>
            </p:custDataLst>
          </p:nvPr>
        </p:nvCxnSpPr>
        <p:spPr bwMode="auto">
          <a:xfrm>
            <a:off x="29178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Lige forbindelse 48">
            <a:extLst>
              <a:ext uri="{FF2B5EF4-FFF2-40B4-BE49-F238E27FC236}">
                <a16:creationId xmlns:a16="http://schemas.microsoft.com/office/drawing/2014/main" id="{E6325BD9-6E4A-46DA-8218-F583FE13B908}"/>
              </a:ext>
            </a:extLst>
          </p:cNvPr>
          <p:cNvCxnSpPr/>
          <p:nvPr>
            <p:custDataLst>
              <p:tags r:id="rId49"/>
            </p:custDataLst>
          </p:nvPr>
        </p:nvCxnSpPr>
        <p:spPr bwMode="auto">
          <a:xfrm>
            <a:off x="30384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Lige forbindelse 49">
            <a:extLst>
              <a:ext uri="{FF2B5EF4-FFF2-40B4-BE49-F238E27FC236}">
                <a16:creationId xmlns:a16="http://schemas.microsoft.com/office/drawing/2014/main" id="{B203E893-1B94-A15D-8B6C-010B3C98BF7C}"/>
              </a:ext>
            </a:extLst>
          </p:cNvPr>
          <p:cNvCxnSpPr/>
          <p:nvPr>
            <p:custDataLst>
              <p:tags r:id="rId50"/>
            </p:custDataLst>
          </p:nvPr>
        </p:nvCxnSpPr>
        <p:spPr bwMode="auto">
          <a:xfrm>
            <a:off x="31591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 name="Lige forbindelse 50">
            <a:extLst>
              <a:ext uri="{FF2B5EF4-FFF2-40B4-BE49-F238E27FC236}">
                <a16:creationId xmlns:a16="http://schemas.microsoft.com/office/drawing/2014/main" id="{D2348785-7F88-057B-95C7-D11FAB9BC0DE}"/>
              </a:ext>
            </a:extLst>
          </p:cNvPr>
          <p:cNvCxnSpPr/>
          <p:nvPr>
            <p:custDataLst>
              <p:tags r:id="rId51"/>
            </p:custDataLst>
          </p:nvPr>
        </p:nvCxnSpPr>
        <p:spPr bwMode="auto">
          <a:xfrm>
            <a:off x="32797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Lige forbindelse 51">
            <a:extLst>
              <a:ext uri="{FF2B5EF4-FFF2-40B4-BE49-F238E27FC236}">
                <a16:creationId xmlns:a16="http://schemas.microsoft.com/office/drawing/2014/main" id="{CA6FFDBB-326D-41A5-4040-09EB3A2EA7D9}"/>
              </a:ext>
            </a:extLst>
          </p:cNvPr>
          <p:cNvCxnSpPr/>
          <p:nvPr>
            <p:custDataLst>
              <p:tags r:id="rId52"/>
            </p:custDataLst>
          </p:nvPr>
        </p:nvCxnSpPr>
        <p:spPr bwMode="auto">
          <a:xfrm>
            <a:off x="34020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Lige forbindelse 52">
            <a:extLst>
              <a:ext uri="{FF2B5EF4-FFF2-40B4-BE49-F238E27FC236}">
                <a16:creationId xmlns:a16="http://schemas.microsoft.com/office/drawing/2014/main" id="{B777A898-D731-165E-AB0A-183E34742761}"/>
              </a:ext>
            </a:extLst>
          </p:cNvPr>
          <p:cNvCxnSpPr/>
          <p:nvPr>
            <p:custDataLst>
              <p:tags r:id="rId53"/>
            </p:custDataLst>
          </p:nvPr>
        </p:nvCxnSpPr>
        <p:spPr bwMode="auto">
          <a:xfrm>
            <a:off x="35226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Lige forbindelse 53">
            <a:extLst>
              <a:ext uri="{FF2B5EF4-FFF2-40B4-BE49-F238E27FC236}">
                <a16:creationId xmlns:a16="http://schemas.microsoft.com/office/drawing/2014/main" id="{CD83B954-E9B4-50F2-0B54-DB2B8CDB715D}"/>
              </a:ext>
            </a:extLst>
          </p:cNvPr>
          <p:cNvCxnSpPr/>
          <p:nvPr>
            <p:custDataLst>
              <p:tags r:id="rId54"/>
            </p:custDataLst>
          </p:nvPr>
        </p:nvCxnSpPr>
        <p:spPr bwMode="auto">
          <a:xfrm>
            <a:off x="36433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5" name="Lige forbindelse 54">
            <a:extLst>
              <a:ext uri="{FF2B5EF4-FFF2-40B4-BE49-F238E27FC236}">
                <a16:creationId xmlns:a16="http://schemas.microsoft.com/office/drawing/2014/main" id="{16DB0120-2CBB-2D86-C803-21B78379E767}"/>
              </a:ext>
            </a:extLst>
          </p:cNvPr>
          <p:cNvCxnSpPr/>
          <p:nvPr>
            <p:custDataLst>
              <p:tags r:id="rId55"/>
            </p:custDataLst>
          </p:nvPr>
        </p:nvCxnSpPr>
        <p:spPr bwMode="auto">
          <a:xfrm>
            <a:off x="37639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6" name="Lige forbindelse 55">
            <a:extLst>
              <a:ext uri="{FF2B5EF4-FFF2-40B4-BE49-F238E27FC236}">
                <a16:creationId xmlns:a16="http://schemas.microsoft.com/office/drawing/2014/main" id="{BB2224DA-5676-A8D4-F7B6-E0E546C8DEA8}"/>
              </a:ext>
            </a:extLst>
          </p:cNvPr>
          <p:cNvCxnSpPr/>
          <p:nvPr>
            <p:custDataLst>
              <p:tags r:id="rId56"/>
            </p:custDataLst>
          </p:nvPr>
        </p:nvCxnSpPr>
        <p:spPr bwMode="auto">
          <a:xfrm>
            <a:off x="38846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a:extLst>
              <a:ext uri="{FF2B5EF4-FFF2-40B4-BE49-F238E27FC236}">
                <a16:creationId xmlns:a16="http://schemas.microsoft.com/office/drawing/2014/main" id="{D5E45F7E-95E0-5D2F-11CD-F8320792D8C8}"/>
              </a:ext>
            </a:extLst>
          </p:cNvPr>
          <p:cNvCxnSpPr/>
          <p:nvPr>
            <p:custDataLst>
              <p:tags r:id="rId57"/>
            </p:custDataLst>
          </p:nvPr>
        </p:nvCxnSpPr>
        <p:spPr bwMode="auto">
          <a:xfrm>
            <a:off x="40052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8" name="Lige forbindelse 57">
            <a:extLst>
              <a:ext uri="{FF2B5EF4-FFF2-40B4-BE49-F238E27FC236}">
                <a16:creationId xmlns:a16="http://schemas.microsoft.com/office/drawing/2014/main" id="{2BB289AA-A75A-F2B8-B20E-4527540CAB0B}"/>
              </a:ext>
            </a:extLst>
          </p:cNvPr>
          <p:cNvCxnSpPr/>
          <p:nvPr>
            <p:custDataLst>
              <p:tags r:id="rId58"/>
            </p:custDataLst>
          </p:nvPr>
        </p:nvCxnSpPr>
        <p:spPr bwMode="auto">
          <a:xfrm>
            <a:off x="41259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Lige forbindelse 73">
            <a:extLst>
              <a:ext uri="{FF2B5EF4-FFF2-40B4-BE49-F238E27FC236}">
                <a16:creationId xmlns:a16="http://schemas.microsoft.com/office/drawing/2014/main" id="{B2642474-5541-DB61-9BCE-F72FA662E3AB}"/>
              </a:ext>
            </a:extLst>
          </p:cNvPr>
          <p:cNvCxnSpPr/>
          <p:nvPr>
            <p:custDataLst>
              <p:tags r:id="rId59"/>
            </p:custDataLst>
          </p:nvPr>
        </p:nvCxnSpPr>
        <p:spPr bwMode="auto">
          <a:xfrm>
            <a:off x="54562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Lige forbindelse 74">
            <a:extLst>
              <a:ext uri="{FF2B5EF4-FFF2-40B4-BE49-F238E27FC236}">
                <a16:creationId xmlns:a16="http://schemas.microsoft.com/office/drawing/2014/main" id="{FD35E921-B63A-94F9-FA3F-D1C5FD1DCEAD}"/>
              </a:ext>
            </a:extLst>
          </p:cNvPr>
          <p:cNvCxnSpPr/>
          <p:nvPr>
            <p:custDataLst>
              <p:tags r:id="rId60"/>
            </p:custDataLst>
          </p:nvPr>
        </p:nvCxnSpPr>
        <p:spPr bwMode="auto">
          <a:xfrm>
            <a:off x="55768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Lige forbindelse 75">
            <a:extLst>
              <a:ext uri="{FF2B5EF4-FFF2-40B4-BE49-F238E27FC236}">
                <a16:creationId xmlns:a16="http://schemas.microsoft.com/office/drawing/2014/main" id="{F0F52558-A0C2-2A8E-127E-5DC5B4B7CCF6}"/>
              </a:ext>
            </a:extLst>
          </p:cNvPr>
          <p:cNvCxnSpPr/>
          <p:nvPr>
            <p:custDataLst>
              <p:tags r:id="rId61"/>
            </p:custDataLst>
          </p:nvPr>
        </p:nvCxnSpPr>
        <p:spPr bwMode="auto">
          <a:xfrm>
            <a:off x="56975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7" name="Lige forbindelse 76">
            <a:extLst>
              <a:ext uri="{FF2B5EF4-FFF2-40B4-BE49-F238E27FC236}">
                <a16:creationId xmlns:a16="http://schemas.microsoft.com/office/drawing/2014/main" id="{13E8828F-F482-4F09-9DB2-F9FEF0C7F9BE}"/>
              </a:ext>
            </a:extLst>
          </p:cNvPr>
          <p:cNvCxnSpPr/>
          <p:nvPr>
            <p:custDataLst>
              <p:tags r:id="rId62"/>
            </p:custDataLst>
          </p:nvPr>
        </p:nvCxnSpPr>
        <p:spPr bwMode="auto">
          <a:xfrm>
            <a:off x="58181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8" name="Lige forbindelse 77">
            <a:extLst>
              <a:ext uri="{FF2B5EF4-FFF2-40B4-BE49-F238E27FC236}">
                <a16:creationId xmlns:a16="http://schemas.microsoft.com/office/drawing/2014/main" id="{37CCA68A-B625-AE29-40C3-EF44E198E077}"/>
              </a:ext>
            </a:extLst>
          </p:cNvPr>
          <p:cNvCxnSpPr/>
          <p:nvPr>
            <p:custDataLst>
              <p:tags r:id="rId63"/>
            </p:custDataLst>
          </p:nvPr>
        </p:nvCxnSpPr>
        <p:spPr bwMode="auto">
          <a:xfrm>
            <a:off x="59388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Lige forbindelse 78">
            <a:extLst>
              <a:ext uri="{FF2B5EF4-FFF2-40B4-BE49-F238E27FC236}">
                <a16:creationId xmlns:a16="http://schemas.microsoft.com/office/drawing/2014/main" id="{8699BC4D-D6F2-EAFA-EA21-63205EA0D246}"/>
              </a:ext>
            </a:extLst>
          </p:cNvPr>
          <p:cNvCxnSpPr/>
          <p:nvPr>
            <p:custDataLst>
              <p:tags r:id="rId64"/>
            </p:custDataLst>
          </p:nvPr>
        </p:nvCxnSpPr>
        <p:spPr bwMode="auto">
          <a:xfrm>
            <a:off x="60610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0" name="Lige forbindelse 79">
            <a:extLst>
              <a:ext uri="{FF2B5EF4-FFF2-40B4-BE49-F238E27FC236}">
                <a16:creationId xmlns:a16="http://schemas.microsoft.com/office/drawing/2014/main" id="{A124C76C-1FD1-5F02-031C-D974B8BB0302}"/>
              </a:ext>
            </a:extLst>
          </p:cNvPr>
          <p:cNvCxnSpPr/>
          <p:nvPr>
            <p:custDataLst>
              <p:tags r:id="rId65"/>
            </p:custDataLst>
          </p:nvPr>
        </p:nvCxnSpPr>
        <p:spPr bwMode="auto">
          <a:xfrm>
            <a:off x="61817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Lige forbindelse 80">
            <a:extLst>
              <a:ext uri="{FF2B5EF4-FFF2-40B4-BE49-F238E27FC236}">
                <a16:creationId xmlns:a16="http://schemas.microsoft.com/office/drawing/2014/main" id="{A255E507-1236-1E21-FB10-CB64EF5B89E8}"/>
              </a:ext>
            </a:extLst>
          </p:cNvPr>
          <p:cNvCxnSpPr/>
          <p:nvPr>
            <p:custDataLst>
              <p:tags r:id="rId66"/>
            </p:custDataLst>
          </p:nvPr>
        </p:nvCxnSpPr>
        <p:spPr bwMode="auto">
          <a:xfrm>
            <a:off x="63023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2" name="Lige forbindelse 81">
            <a:extLst>
              <a:ext uri="{FF2B5EF4-FFF2-40B4-BE49-F238E27FC236}">
                <a16:creationId xmlns:a16="http://schemas.microsoft.com/office/drawing/2014/main" id="{2E5EA72F-CD76-C720-D095-2546B944ED0D}"/>
              </a:ext>
            </a:extLst>
          </p:cNvPr>
          <p:cNvCxnSpPr/>
          <p:nvPr>
            <p:custDataLst>
              <p:tags r:id="rId67"/>
            </p:custDataLst>
          </p:nvPr>
        </p:nvCxnSpPr>
        <p:spPr bwMode="auto">
          <a:xfrm>
            <a:off x="64230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3" name="Lige forbindelse 82">
            <a:extLst>
              <a:ext uri="{FF2B5EF4-FFF2-40B4-BE49-F238E27FC236}">
                <a16:creationId xmlns:a16="http://schemas.microsoft.com/office/drawing/2014/main" id="{81C7A0D5-102F-03E6-A936-CB8E017F31AD}"/>
              </a:ext>
            </a:extLst>
          </p:cNvPr>
          <p:cNvCxnSpPr/>
          <p:nvPr>
            <p:custDataLst>
              <p:tags r:id="rId68"/>
            </p:custDataLst>
          </p:nvPr>
        </p:nvCxnSpPr>
        <p:spPr bwMode="auto">
          <a:xfrm>
            <a:off x="65436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4" name="Lige forbindelse 83">
            <a:extLst>
              <a:ext uri="{FF2B5EF4-FFF2-40B4-BE49-F238E27FC236}">
                <a16:creationId xmlns:a16="http://schemas.microsoft.com/office/drawing/2014/main" id="{DDE8EB56-96BE-4CF3-0A63-10A6F2F76291}"/>
              </a:ext>
            </a:extLst>
          </p:cNvPr>
          <p:cNvCxnSpPr/>
          <p:nvPr>
            <p:custDataLst>
              <p:tags r:id="rId69"/>
            </p:custDataLst>
          </p:nvPr>
        </p:nvCxnSpPr>
        <p:spPr bwMode="auto">
          <a:xfrm>
            <a:off x="66643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5" name="Lige forbindelse 84">
            <a:extLst>
              <a:ext uri="{FF2B5EF4-FFF2-40B4-BE49-F238E27FC236}">
                <a16:creationId xmlns:a16="http://schemas.microsoft.com/office/drawing/2014/main" id="{6D308706-4E86-4D60-5D35-A366C21A2A07}"/>
              </a:ext>
            </a:extLst>
          </p:cNvPr>
          <p:cNvCxnSpPr/>
          <p:nvPr>
            <p:custDataLst>
              <p:tags r:id="rId70"/>
            </p:custDataLst>
          </p:nvPr>
        </p:nvCxnSpPr>
        <p:spPr bwMode="auto">
          <a:xfrm>
            <a:off x="67849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 name="Lige forbindelse 85">
            <a:extLst>
              <a:ext uri="{FF2B5EF4-FFF2-40B4-BE49-F238E27FC236}">
                <a16:creationId xmlns:a16="http://schemas.microsoft.com/office/drawing/2014/main" id="{A8F4ED64-2206-BCD7-4612-F8736ED068F1}"/>
              </a:ext>
            </a:extLst>
          </p:cNvPr>
          <p:cNvCxnSpPr/>
          <p:nvPr>
            <p:custDataLst>
              <p:tags r:id="rId71"/>
            </p:custDataLst>
          </p:nvPr>
        </p:nvCxnSpPr>
        <p:spPr bwMode="auto">
          <a:xfrm>
            <a:off x="69072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7" name="Lige forbindelse 86">
            <a:extLst>
              <a:ext uri="{FF2B5EF4-FFF2-40B4-BE49-F238E27FC236}">
                <a16:creationId xmlns:a16="http://schemas.microsoft.com/office/drawing/2014/main" id="{1172B88E-F044-4B31-7BCF-6E9C8196B43F}"/>
              </a:ext>
            </a:extLst>
          </p:cNvPr>
          <p:cNvCxnSpPr/>
          <p:nvPr>
            <p:custDataLst>
              <p:tags r:id="rId72"/>
            </p:custDataLst>
          </p:nvPr>
        </p:nvCxnSpPr>
        <p:spPr bwMode="auto">
          <a:xfrm>
            <a:off x="70278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8" name="Lige forbindelse 87">
            <a:extLst>
              <a:ext uri="{FF2B5EF4-FFF2-40B4-BE49-F238E27FC236}">
                <a16:creationId xmlns:a16="http://schemas.microsoft.com/office/drawing/2014/main" id="{F72BFBB0-069B-65FB-EC20-06D4D1723844}"/>
              </a:ext>
            </a:extLst>
          </p:cNvPr>
          <p:cNvCxnSpPr/>
          <p:nvPr>
            <p:custDataLst>
              <p:tags r:id="rId73"/>
            </p:custDataLst>
          </p:nvPr>
        </p:nvCxnSpPr>
        <p:spPr bwMode="auto">
          <a:xfrm>
            <a:off x="71485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 name="Lige forbindelse 88">
            <a:extLst>
              <a:ext uri="{FF2B5EF4-FFF2-40B4-BE49-F238E27FC236}">
                <a16:creationId xmlns:a16="http://schemas.microsoft.com/office/drawing/2014/main" id="{5F9217AA-3CA0-6263-BA4B-F8CADB09A17B}"/>
              </a:ext>
            </a:extLst>
          </p:cNvPr>
          <p:cNvCxnSpPr/>
          <p:nvPr>
            <p:custDataLst>
              <p:tags r:id="rId74"/>
            </p:custDataLst>
          </p:nvPr>
        </p:nvCxnSpPr>
        <p:spPr bwMode="auto">
          <a:xfrm>
            <a:off x="72691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0" name="Lige forbindelse 89">
            <a:extLst>
              <a:ext uri="{FF2B5EF4-FFF2-40B4-BE49-F238E27FC236}">
                <a16:creationId xmlns:a16="http://schemas.microsoft.com/office/drawing/2014/main" id="{48E644D3-6181-F5AE-BB35-E137243D5FE6}"/>
              </a:ext>
            </a:extLst>
          </p:cNvPr>
          <p:cNvCxnSpPr/>
          <p:nvPr>
            <p:custDataLst>
              <p:tags r:id="rId75"/>
            </p:custDataLst>
          </p:nvPr>
        </p:nvCxnSpPr>
        <p:spPr bwMode="auto">
          <a:xfrm>
            <a:off x="73898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Lige forbindelse 90">
            <a:extLst>
              <a:ext uri="{FF2B5EF4-FFF2-40B4-BE49-F238E27FC236}">
                <a16:creationId xmlns:a16="http://schemas.microsoft.com/office/drawing/2014/main" id="{A258F538-365D-5792-DA40-B3CC527B1C32}"/>
              </a:ext>
            </a:extLst>
          </p:cNvPr>
          <p:cNvCxnSpPr/>
          <p:nvPr>
            <p:custDataLst>
              <p:tags r:id="rId76"/>
            </p:custDataLst>
          </p:nvPr>
        </p:nvCxnSpPr>
        <p:spPr bwMode="auto">
          <a:xfrm>
            <a:off x="75104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Lige forbindelse 92">
            <a:extLst>
              <a:ext uri="{FF2B5EF4-FFF2-40B4-BE49-F238E27FC236}">
                <a16:creationId xmlns:a16="http://schemas.microsoft.com/office/drawing/2014/main" id="{246DC703-3D30-4012-87F9-254D61AC8B01}"/>
              </a:ext>
            </a:extLst>
          </p:cNvPr>
          <p:cNvCxnSpPr/>
          <p:nvPr>
            <p:custDataLst>
              <p:tags r:id="rId77"/>
            </p:custDataLst>
          </p:nvPr>
        </p:nvCxnSpPr>
        <p:spPr bwMode="auto">
          <a:xfrm>
            <a:off x="76311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Lige forbindelse 93">
            <a:extLst>
              <a:ext uri="{FF2B5EF4-FFF2-40B4-BE49-F238E27FC236}">
                <a16:creationId xmlns:a16="http://schemas.microsoft.com/office/drawing/2014/main" id="{28A5C02D-3A39-4A7A-7A12-AADE602941D8}"/>
              </a:ext>
            </a:extLst>
          </p:cNvPr>
          <p:cNvCxnSpPr/>
          <p:nvPr>
            <p:custDataLst>
              <p:tags r:id="rId78"/>
            </p:custDataLst>
          </p:nvPr>
        </p:nvCxnSpPr>
        <p:spPr bwMode="auto">
          <a:xfrm>
            <a:off x="77533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Lige forbindelse 94">
            <a:extLst>
              <a:ext uri="{FF2B5EF4-FFF2-40B4-BE49-F238E27FC236}">
                <a16:creationId xmlns:a16="http://schemas.microsoft.com/office/drawing/2014/main" id="{E961A79D-1041-B364-056A-7058F11E6B83}"/>
              </a:ext>
            </a:extLst>
          </p:cNvPr>
          <p:cNvCxnSpPr/>
          <p:nvPr>
            <p:custDataLst>
              <p:tags r:id="rId79"/>
            </p:custDataLst>
          </p:nvPr>
        </p:nvCxnSpPr>
        <p:spPr bwMode="auto">
          <a:xfrm>
            <a:off x="78740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Lige forbindelse 95">
            <a:extLst>
              <a:ext uri="{FF2B5EF4-FFF2-40B4-BE49-F238E27FC236}">
                <a16:creationId xmlns:a16="http://schemas.microsoft.com/office/drawing/2014/main" id="{694551D5-CEEC-F496-F785-D5A224BF6A77}"/>
              </a:ext>
            </a:extLst>
          </p:cNvPr>
          <p:cNvCxnSpPr/>
          <p:nvPr>
            <p:custDataLst>
              <p:tags r:id="rId80"/>
            </p:custDataLst>
          </p:nvPr>
        </p:nvCxnSpPr>
        <p:spPr bwMode="auto">
          <a:xfrm>
            <a:off x="79946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Lige forbindelse 18"/>
          <p:cNvCxnSpPr/>
          <p:nvPr>
            <p:custDataLst>
              <p:tags r:id="rId81"/>
            </p:custDataLst>
          </p:nvPr>
        </p:nvCxnSpPr>
        <p:spPr bwMode="auto">
          <a:xfrm>
            <a:off x="354013" y="6540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82"/>
            </p:custDataLst>
          </p:nvPr>
        </p:nvCxnSpPr>
        <p:spPr bwMode="auto">
          <a:xfrm>
            <a:off x="354013" y="10636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83"/>
            </p:custDataLst>
          </p:nvPr>
        </p:nvCxnSpPr>
        <p:spPr bwMode="auto">
          <a:xfrm>
            <a:off x="354013" y="19399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84"/>
            </p:custDataLst>
          </p:nvPr>
        </p:nvCxnSpPr>
        <p:spPr bwMode="auto">
          <a:xfrm>
            <a:off x="354013" y="249078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85"/>
            </p:custDataLst>
          </p:nvPr>
        </p:nvCxnSpPr>
        <p:spPr bwMode="auto">
          <a:xfrm>
            <a:off x="354013" y="3433763"/>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86"/>
            </p:custDataLst>
          </p:nvPr>
        </p:nvCxnSpPr>
        <p:spPr bwMode="auto">
          <a:xfrm>
            <a:off x="354013" y="296703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87"/>
            </p:custDataLst>
          </p:nvPr>
        </p:nvCxnSpPr>
        <p:spPr bwMode="auto">
          <a:xfrm>
            <a:off x="354013" y="3902075"/>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88"/>
            </p:custDataLst>
          </p:nvPr>
        </p:nvCxnSpPr>
        <p:spPr bwMode="auto">
          <a:xfrm>
            <a:off x="354013" y="246063"/>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6" name="Pladsholder til tekst 3">
            <a:extLst>
              <a:ext uri="{FF2B5EF4-FFF2-40B4-BE49-F238E27FC236}">
                <a16:creationId xmlns:a16="http://schemas.microsoft.com/office/drawing/2014/main" id="{6ECA0328-A606-488B-AB6D-5439FB26A095}"/>
              </a:ext>
            </a:extLst>
          </p:cNvPr>
          <p:cNvSpPr>
            <a:spLocks noGrp="1"/>
          </p:cNvSpPr>
          <p:nvPr>
            <p:custDataLst>
              <p:tags r:id="rId89"/>
            </p:custDataLst>
          </p:nvPr>
        </p:nvSpPr>
        <p:spPr bwMode="auto">
          <a:xfrm>
            <a:off x="2365375" y="3581400"/>
            <a:ext cx="4713288" cy="174625"/>
          </a:xfrm>
          <a:prstGeom prst="homePlate">
            <a:avLst>
              <a:gd name="adj" fmla="val 18182"/>
            </a:avLst>
          </a:prstGeom>
          <a:solidFill>
            <a:schemeClr val="accent1"/>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103" name="Pladsholder til tekst 3">
            <a:extLst>
              <a:ext uri="{FF2B5EF4-FFF2-40B4-BE49-F238E27FC236}">
                <a16:creationId xmlns:a16="http://schemas.microsoft.com/office/drawing/2014/main" id="{ACAFBDF3-A44A-D163-46CA-E008F422CC84}"/>
              </a:ext>
            </a:extLst>
          </p:cNvPr>
          <p:cNvSpPr>
            <a:spLocks noGrp="1"/>
          </p:cNvSpPr>
          <p:nvPr>
            <p:custDataLst>
              <p:tags r:id="rId90"/>
            </p:custDataLst>
          </p:nvPr>
        </p:nvSpPr>
        <p:spPr bwMode="auto">
          <a:xfrm>
            <a:off x="2365376" y="2646364"/>
            <a:ext cx="1554163" cy="174625"/>
          </a:xfrm>
          <a:prstGeom prst="homePlate">
            <a:avLst>
              <a:gd name="adj" fmla="val 18182"/>
            </a:avLst>
          </a:prstGeom>
          <a:solidFill>
            <a:schemeClr val="accent1"/>
          </a:solidFill>
          <a:ln w="9525" cmpd="sng" algn="ctr">
            <a:solidFill>
              <a:schemeClr val="tx1"/>
            </a:solidFill>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00000000000000000" pitchFamily="2" charset="0"/>
            </a:endParaRPr>
          </a:p>
        </p:txBody>
      </p:sp>
      <p:sp>
        <p:nvSpPr>
          <p:cNvPr id="234" name="Pladsholder til tekst 3">
            <a:extLst>
              <a:ext uri="{FF2B5EF4-FFF2-40B4-BE49-F238E27FC236}">
                <a16:creationId xmlns:a16="http://schemas.microsoft.com/office/drawing/2014/main" id="{928C02A6-425D-494D-A3D1-2135675FCE5B}"/>
              </a:ext>
            </a:extLst>
          </p:cNvPr>
          <p:cNvSpPr>
            <a:spLocks noGrp="1"/>
          </p:cNvSpPr>
          <p:nvPr>
            <p:custDataLst>
              <p:tags r:id="rId91"/>
            </p:custDataLst>
          </p:nvPr>
        </p:nvSpPr>
        <p:spPr bwMode="auto">
          <a:xfrm>
            <a:off x="2365375" y="3113088"/>
            <a:ext cx="4713288"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124" name="Ligebenet trekant 123">
            <a:extLst>
              <a:ext uri="{FF2B5EF4-FFF2-40B4-BE49-F238E27FC236}">
                <a16:creationId xmlns:a16="http://schemas.microsoft.com/office/drawing/2014/main" id="{83AAD4A3-0E61-8683-8D9A-10C09F8B05A1}"/>
              </a:ext>
            </a:extLst>
          </p:cNvPr>
          <p:cNvSpPr/>
          <p:nvPr>
            <p:custDataLst>
              <p:tags r:id="rId92"/>
            </p:custDataLst>
          </p:nvPr>
        </p:nvSpPr>
        <p:spPr bwMode="gray">
          <a:xfrm>
            <a:off x="7573963"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0" name="Ligebenet trekant 119">
            <a:extLst>
              <a:ext uri="{FF2B5EF4-FFF2-40B4-BE49-F238E27FC236}">
                <a16:creationId xmlns:a16="http://schemas.microsoft.com/office/drawing/2014/main" id="{7F5FA4B9-A0D7-F353-AF65-5432C422454A}"/>
              </a:ext>
            </a:extLst>
          </p:cNvPr>
          <p:cNvSpPr/>
          <p:nvPr>
            <p:custDataLst>
              <p:tags r:id="rId93"/>
            </p:custDataLst>
          </p:nvPr>
        </p:nvSpPr>
        <p:spPr bwMode="gray">
          <a:xfrm>
            <a:off x="6486525"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9" name="Ligebenet trekant 138">
            <a:extLst>
              <a:ext uri="{FF2B5EF4-FFF2-40B4-BE49-F238E27FC236}">
                <a16:creationId xmlns:a16="http://schemas.microsoft.com/office/drawing/2014/main" id="{B50389E6-673E-BC84-FF4C-A586273197E8}"/>
              </a:ext>
            </a:extLst>
          </p:cNvPr>
          <p:cNvSpPr/>
          <p:nvPr>
            <p:custDataLst>
              <p:tags r:id="rId94"/>
            </p:custDataLst>
          </p:nvPr>
        </p:nvSpPr>
        <p:spPr bwMode="gray">
          <a:xfrm>
            <a:off x="809307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6" name="Ligebenet trekant 115">
            <a:extLst>
              <a:ext uri="{FF2B5EF4-FFF2-40B4-BE49-F238E27FC236}">
                <a16:creationId xmlns:a16="http://schemas.microsoft.com/office/drawing/2014/main" id="{7C7F67CD-C03D-838A-F20D-7157EEFF0470}"/>
              </a:ext>
            </a:extLst>
          </p:cNvPr>
          <p:cNvSpPr/>
          <p:nvPr>
            <p:custDataLst>
              <p:tags r:id="rId95"/>
            </p:custDataLst>
          </p:nvPr>
        </p:nvSpPr>
        <p:spPr bwMode="gray">
          <a:xfrm>
            <a:off x="4311650"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4" name="Ligebenet trekant 133">
            <a:extLst>
              <a:ext uri="{FF2B5EF4-FFF2-40B4-BE49-F238E27FC236}">
                <a16:creationId xmlns:a16="http://schemas.microsoft.com/office/drawing/2014/main" id="{70D1F1A8-B043-948F-EBD5-BBF9C25AB5F3}"/>
              </a:ext>
            </a:extLst>
          </p:cNvPr>
          <p:cNvSpPr/>
          <p:nvPr>
            <p:custDataLst>
              <p:tags r:id="rId96"/>
            </p:custDataLst>
          </p:nvPr>
        </p:nvSpPr>
        <p:spPr bwMode="gray">
          <a:xfrm>
            <a:off x="7004050"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6" name="Ligebenet trekant 105">
            <a:extLst>
              <a:ext uri="{FF2B5EF4-FFF2-40B4-BE49-F238E27FC236}">
                <a16:creationId xmlns:a16="http://schemas.microsoft.com/office/drawing/2014/main" id="{7CCFD1EE-35E9-F8D5-8334-AFD6B07EF553}"/>
              </a:ext>
            </a:extLst>
          </p:cNvPr>
          <p:cNvSpPr/>
          <p:nvPr>
            <p:custDataLst>
              <p:tags r:id="rId97"/>
            </p:custDataLst>
          </p:nvPr>
        </p:nvSpPr>
        <p:spPr bwMode="gray">
          <a:xfrm>
            <a:off x="2895600"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0" name="Ligebenet trekant 129">
            <a:extLst>
              <a:ext uri="{FF2B5EF4-FFF2-40B4-BE49-F238E27FC236}">
                <a16:creationId xmlns:a16="http://schemas.microsoft.com/office/drawing/2014/main" id="{DE00B1FB-77CF-1D69-08F6-DF77ACE75D04}"/>
              </a:ext>
            </a:extLst>
          </p:cNvPr>
          <p:cNvSpPr/>
          <p:nvPr>
            <p:custDataLst>
              <p:tags r:id="rId98"/>
            </p:custDataLst>
          </p:nvPr>
        </p:nvSpPr>
        <p:spPr bwMode="gray">
          <a:xfrm>
            <a:off x="482917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0" name="Ligebenet trekant 109">
            <a:extLst>
              <a:ext uri="{FF2B5EF4-FFF2-40B4-BE49-F238E27FC236}">
                <a16:creationId xmlns:a16="http://schemas.microsoft.com/office/drawing/2014/main" id="{0C1C8EB7-AF98-EFF2-9130-2F6C698CF571}"/>
              </a:ext>
            </a:extLst>
          </p:cNvPr>
          <p:cNvSpPr/>
          <p:nvPr>
            <p:custDataLst>
              <p:tags r:id="rId99"/>
            </p:custDataLst>
          </p:nvPr>
        </p:nvSpPr>
        <p:spPr bwMode="gray">
          <a:xfrm>
            <a:off x="3498850"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3"/>
          <p:cNvSpPr>
            <a:spLocks noGrp="1"/>
          </p:cNvSpPr>
          <p:nvPr>
            <p:custDataLst>
              <p:tags r:id="rId100"/>
            </p:custDataLst>
          </p:nvPr>
        </p:nvSpPr>
        <p:spPr bwMode="auto">
          <a:xfrm>
            <a:off x="425450" y="2081213"/>
            <a:ext cx="1385888" cy="2762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2: </a:t>
            </a:r>
            <a:r>
              <a:rPr lang="da-DK" sz="600" dirty="0">
                <a:latin typeface="+mj-lt"/>
              </a:rPr>
              <a:t>Redegørelse for regler for </a:t>
            </a:r>
          </a:p>
          <a:p>
            <a:pPr marL="0" indent="0">
              <a:spcBef>
                <a:spcPct val="0"/>
              </a:spcBef>
              <a:spcAft>
                <a:spcPct val="0"/>
              </a:spcAft>
              <a:buNone/>
            </a:pPr>
            <a:r>
              <a:rPr lang="da-DK" sz="600" dirty="0">
                <a:latin typeface="+mj-lt"/>
              </a:rPr>
              <a:t>vandselskabers finansiering af data- og </a:t>
            </a:r>
          </a:p>
          <a:p>
            <a:pPr marL="0" indent="0">
              <a:spcBef>
                <a:spcPct val="0"/>
              </a:spcBef>
              <a:spcAft>
                <a:spcPct val="0"/>
              </a:spcAft>
              <a:buNone/>
            </a:pPr>
            <a:r>
              <a:rPr lang="da-DK" sz="600" dirty="0">
                <a:latin typeface="+mj-lt"/>
              </a:rPr>
              <a:t>digitaliseringsaktiviteter</a:t>
            </a:r>
          </a:p>
        </p:txBody>
      </p:sp>
      <p:sp>
        <p:nvSpPr>
          <p:cNvPr id="9" name="Pladsholder til tekst 3"/>
          <p:cNvSpPr>
            <a:spLocks noGrp="1"/>
          </p:cNvSpPr>
          <p:nvPr>
            <p:custDataLst>
              <p:tags r:id="rId101"/>
            </p:custDataLst>
          </p:nvPr>
        </p:nvSpPr>
        <p:spPr bwMode="auto">
          <a:xfrm>
            <a:off x="425450" y="1614488"/>
            <a:ext cx="170656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defTabSz="818693">
              <a:spcBef>
                <a:spcPts val="0"/>
              </a:spcBef>
              <a:spcAft>
                <a:spcPts val="0"/>
              </a:spcAft>
              <a:buNone/>
              <a:defRPr/>
            </a:pPr>
            <a:r>
              <a:rPr lang="da-DK" altLang="en-US" sz="600" b="1" dirty="0">
                <a:latin typeface="+mj-lt"/>
              </a:rPr>
              <a:t>Leverance 1</a:t>
            </a:r>
            <a:r>
              <a:rPr lang="da-DK" altLang="en-US" sz="600" dirty="0">
                <a:latin typeface="+mj-lt"/>
              </a:rPr>
              <a:t>: </a:t>
            </a:r>
            <a:r>
              <a:rPr lang="da-DK" sz="600" dirty="0">
                <a:latin typeface="+mj-lt"/>
              </a:rPr>
              <a:t>Redegørelse for regler for oplysning</a:t>
            </a:r>
          </a:p>
          <a:p>
            <a:pPr marL="0" lvl="0" indent="0" defTabSz="818693">
              <a:spcBef>
                <a:spcPts val="0"/>
              </a:spcBef>
              <a:spcAft>
                <a:spcPts val="0"/>
              </a:spcAft>
              <a:buNone/>
              <a:defRPr/>
            </a:pPr>
            <a:r>
              <a:rPr lang="da-DK" sz="600" dirty="0">
                <a:latin typeface="+mj-lt"/>
              </a:rPr>
              <a:t>om og rettigheder til vandforbrugsdata </a:t>
            </a:r>
          </a:p>
        </p:txBody>
      </p:sp>
      <p:sp>
        <p:nvSpPr>
          <p:cNvPr id="8" name="Pladsholder til tekst 3"/>
          <p:cNvSpPr>
            <a:spLocks noGrp="1"/>
          </p:cNvSpPr>
          <p:nvPr>
            <p:custDataLst>
              <p:tags r:id="rId102"/>
            </p:custDataLst>
          </p:nvPr>
        </p:nvSpPr>
        <p:spPr bwMode="auto">
          <a:xfrm>
            <a:off x="425449" y="1204913"/>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6" name="Pladsholder til tekst 3"/>
          <p:cNvSpPr>
            <a:spLocks noGrp="1"/>
          </p:cNvSpPr>
          <p:nvPr>
            <p:custDataLst>
              <p:tags r:id="rId103"/>
            </p:custDataLst>
          </p:nvPr>
        </p:nvSpPr>
        <p:spPr bwMode="auto">
          <a:xfrm>
            <a:off x="425450" y="387350"/>
            <a:ext cx="10223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vand-DUG’en</a:t>
            </a:r>
            <a:endParaRPr lang="da-DK" sz="825" dirty="0">
              <a:latin typeface="+mn-lt"/>
            </a:endParaRPr>
          </a:p>
        </p:txBody>
      </p:sp>
      <p:sp>
        <p:nvSpPr>
          <p:cNvPr id="13" name="Pladsholder til tekst 3"/>
          <p:cNvSpPr>
            <a:spLocks noGrp="1"/>
          </p:cNvSpPr>
          <p:nvPr>
            <p:custDataLst>
              <p:tags r:id="rId104"/>
            </p:custDataLst>
          </p:nvPr>
        </p:nvSpPr>
        <p:spPr bwMode="auto">
          <a:xfrm>
            <a:off x="425449" y="68263"/>
            <a:ext cx="144938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vand-DUG</a:t>
            </a:r>
            <a:endParaRPr lang="da-DK" sz="1050" b="1" dirty="0">
              <a:latin typeface="+mn-lt"/>
            </a:endParaRPr>
          </a:p>
        </p:txBody>
      </p:sp>
      <p:sp useBgFill="1">
        <p:nvSpPr>
          <p:cNvPr id="104" name="Pladsholder til tekst 3">
            <a:extLst>
              <a:ext uri="{FF2B5EF4-FFF2-40B4-BE49-F238E27FC236}">
                <a16:creationId xmlns:a16="http://schemas.microsoft.com/office/drawing/2014/main" id="{676B2525-0007-687D-297B-B816A2E8DD5B}"/>
              </a:ext>
            </a:extLst>
          </p:cNvPr>
          <p:cNvSpPr>
            <a:spLocks noGrp="1"/>
          </p:cNvSpPr>
          <p:nvPr>
            <p:custDataLst>
              <p:tags r:id="rId105"/>
            </p:custDataLst>
          </p:nvPr>
        </p:nvSpPr>
        <p:spPr bwMode="auto">
          <a:xfrm>
            <a:off x="2690813"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E4AB5FC-41EB-48A3-B43F-4B1BC73E6515}" type="datetime'''0''''4''''''''''''''''''''-''0''''''2-2''0''''''26'''">
              <a:rPr lang="da-DK" altLang="en-US" sz="800" smtClean="0">
                <a:effectLst/>
                <a:latin typeface="+mn-lt"/>
                <a:ea typeface="Roboto" panose="02000000000000000000" pitchFamily="2" charset="0"/>
              </a:rPr>
              <a:pPr/>
              <a:t>04-02-2026</a:t>
            </a:fld>
            <a:endParaRPr lang="da-DK" sz="800" dirty="0">
              <a:latin typeface="+mn-lt"/>
              <a:ea typeface="Roboto" panose="02000000000000000000" pitchFamily="2" charset="0"/>
            </a:endParaRPr>
          </a:p>
        </p:txBody>
      </p:sp>
      <p:sp>
        <p:nvSpPr>
          <p:cNvPr id="143" name="Pladsholder til tekst 3"/>
          <p:cNvSpPr>
            <a:spLocks noGrp="1"/>
          </p:cNvSpPr>
          <p:nvPr>
            <p:custDataLst>
              <p:tags r:id="rId106"/>
            </p:custDataLst>
          </p:nvPr>
        </p:nvSpPr>
        <p:spPr bwMode="auto">
          <a:xfrm>
            <a:off x="425449" y="796925"/>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108" name="Pladsholder til tekst 3">
            <a:extLst>
              <a:ext uri="{FF2B5EF4-FFF2-40B4-BE49-F238E27FC236}">
                <a16:creationId xmlns:a16="http://schemas.microsoft.com/office/drawing/2014/main" id="{EBB512F0-B2A5-1806-3774-A29AF47C7B95}"/>
              </a:ext>
            </a:extLst>
          </p:cNvPr>
          <p:cNvSpPr>
            <a:spLocks noGrp="1"/>
          </p:cNvSpPr>
          <p:nvPr>
            <p:custDataLst>
              <p:tags r:id="rId107"/>
            </p:custDataLst>
          </p:nvPr>
        </p:nvSpPr>
        <p:spPr bwMode="auto">
          <a:xfrm>
            <a:off x="3294063"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7DCED7E5-6AD8-45BE-ADE6-D43E19DBEB3B}" type="datetime'''11''''''''-''03''''''''-''20''''''''''''''''''''2''''6'''">
              <a:rPr lang="da-DK" altLang="en-US" sz="800" smtClean="0">
                <a:effectLst/>
                <a:latin typeface="+mn-lt"/>
                <a:ea typeface="Roboto" panose="02000000000000000000" pitchFamily="2" charset="0"/>
              </a:rPr>
              <a:pPr/>
              <a:t>11-03-2026</a:t>
            </a:fld>
            <a:endParaRPr lang="da-DK" sz="800" dirty="0">
              <a:latin typeface="+mn-lt"/>
              <a:ea typeface="Roboto" panose="02000000000000000000" pitchFamily="2" charset="0"/>
            </a:endParaRPr>
          </a:p>
        </p:txBody>
      </p:sp>
      <p:sp useBgFill="1">
        <p:nvSpPr>
          <p:cNvPr id="114" name="Pladsholder til tekst 3">
            <a:extLst>
              <a:ext uri="{FF2B5EF4-FFF2-40B4-BE49-F238E27FC236}">
                <a16:creationId xmlns:a16="http://schemas.microsoft.com/office/drawing/2014/main" id="{1021277D-510E-30E8-5ED6-00C5561ECECF}"/>
              </a:ext>
            </a:extLst>
          </p:cNvPr>
          <p:cNvSpPr>
            <a:spLocks noGrp="1"/>
          </p:cNvSpPr>
          <p:nvPr>
            <p:custDataLst>
              <p:tags r:id="rId108"/>
            </p:custDataLst>
          </p:nvPr>
        </p:nvSpPr>
        <p:spPr bwMode="auto">
          <a:xfrm>
            <a:off x="4106863"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4466DF32-0E85-4DE5-A878-7B7C5D72A140}" type="datetime'2''''''''''''7''''-''''''''0''''''4-''2''''''''''''''026'''''">
              <a:rPr lang="da-DK" altLang="en-US" sz="800" smtClean="0">
                <a:effectLst/>
                <a:latin typeface="+mn-lt"/>
                <a:ea typeface="Roboto" panose="02000000000000000000" pitchFamily="2" charset="0"/>
              </a:rPr>
              <a:pPr/>
              <a:t>27-04-2026</a:t>
            </a:fld>
            <a:endParaRPr lang="da-DK" sz="800" dirty="0">
              <a:latin typeface="+mn-lt"/>
              <a:ea typeface="Roboto" panose="02000000000000000000" pitchFamily="2" charset="0"/>
            </a:endParaRPr>
          </a:p>
        </p:txBody>
      </p:sp>
      <p:sp>
        <p:nvSpPr>
          <p:cNvPr id="167" name="Pladsholder til tekst 3"/>
          <p:cNvSpPr>
            <a:spLocks noGrp="1"/>
          </p:cNvSpPr>
          <p:nvPr>
            <p:custDataLst>
              <p:tags r:id="rId109"/>
            </p:custDataLst>
          </p:nvPr>
        </p:nvSpPr>
        <p:spPr bwMode="auto">
          <a:xfrm>
            <a:off x="425450" y="3576638"/>
            <a:ext cx="178911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5</a:t>
            </a:r>
            <a:r>
              <a:rPr lang="da-DK" altLang="en-US" sz="600" dirty="0">
                <a:latin typeface="+mj-lt"/>
              </a:rPr>
              <a:t>: </a:t>
            </a:r>
            <a:r>
              <a:rPr lang="da-DK" sz="600" dirty="0">
                <a:latin typeface="+mj-lt"/>
              </a:rPr>
              <a:t>Anbefalinger om digitaliseringstiltag til </a:t>
            </a:r>
          </a:p>
          <a:p>
            <a:pPr marL="0" indent="0">
              <a:spcBef>
                <a:spcPct val="0"/>
              </a:spcBef>
              <a:spcAft>
                <a:spcPct val="0"/>
              </a:spcAft>
              <a:buNone/>
            </a:pPr>
            <a:r>
              <a:rPr lang="da-DK" sz="600" dirty="0">
                <a:latin typeface="+mj-lt"/>
              </a:rPr>
              <a:t>fremme af fleksibilitet</a:t>
            </a:r>
            <a:endParaRPr lang="da-DK" sz="600" dirty="0">
              <a:solidFill>
                <a:schemeClr val="dk1"/>
              </a:solidFill>
              <a:latin typeface="+mj-lt"/>
            </a:endParaRPr>
          </a:p>
        </p:txBody>
      </p:sp>
      <p:sp useBgFill="1">
        <p:nvSpPr>
          <p:cNvPr id="118" name="Pladsholder til tekst 3">
            <a:extLst>
              <a:ext uri="{FF2B5EF4-FFF2-40B4-BE49-F238E27FC236}">
                <a16:creationId xmlns:a16="http://schemas.microsoft.com/office/drawing/2014/main" id="{6137416A-47AE-111E-027B-3A53A628E7D2}"/>
              </a:ext>
            </a:extLst>
          </p:cNvPr>
          <p:cNvSpPr>
            <a:spLocks noGrp="1"/>
          </p:cNvSpPr>
          <p:nvPr>
            <p:custDataLst>
              <p:tags r:id="rId110"/>
            </p:custDataLst>
          </p:nvPr>
        </p:nvSpPr>
        <p:spPr bwMode="auto">
          <a:xfrm>
            <a:off x="6281738"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EC741FC1-C248-40A1-AEBE-DD89F63A6BA0}" type="datetime'''''''3''1''''-''''0''8''''''''''''''''''-''''''''''2026'''">
              <a:rPr lang="da-DK" altLang="en-US" sz="800" smtClean="0">
                <a:effectLst/>
                <a:latin typeface="+mn-lt"/>
                <a:ea typeface="Roboto" panose="02000000000000000000" pitchFamily="2" charset="0"/>
              </a:rPr>
              <a:pPr/>
              <a:t>31-08-2026</a:t>
            </a:fld>
            <a:endParaRPr lang="da-DK" sz="800" dirty="0">
              <a:latin typeface="+mn-lt"/>
              <a:ea typeface="Roboto" panose="02000000000000000000" pitchFamily="2" charset="0"/>
            </a:endParaRPr>
          </a:p>
        </p:txBody>
      </p:sp>
      <p:sp>
        <p:nvSpPr>
          <p:cNvPr id="12" name="Pladsholder til tekst 3"/>
          <p:cNvSpPr>
            <a:spLocks noGrp="1"/>
          </p:cNvSpPr>
          <p:nvPr>
            <p:custDataLst>
              <p:tags r:id="rId111"/>
            </p:custDataLst>
          </p:nvPr>
        </p:nvSpPr>
        <p:spPr bwMode="auto">
          <a:xfrm>
            <a:off x="425450" y="3108325"/>
            <a:ext cx="186848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4: </a:t>
            </a:r>
            <a:r>
              <a:rPr lang="da-DK" sz="600" dirty="0">
                <a:solidFill>
                  <a:schemeClr val="dk1"/>
                </a:solidFill>
                <a:latin typeface="+mj-lt"/>
              </a:rPr>
              <a:t>Anbefaling om nemmere adgang til data </a:t>
            </a:r>
          </a:p>
          <a:p>
            <a:pPr marL="0" indent="0">
              <a:spcBef>
                <a:spcPct val="0"/>
              </a:spcBef>
              <a:spcAft>
                <a:spcPct val="0"/>
              </a:spcAft>
              <a:buNone/>
            </a:pPr>
            <a:r>
              <a:rPr lang="da-DK" sz="600" dirty="0">
                <a:solidFill>
                  <a:schemeClr val="dk1"/>
                </a:solidFill>
                <a:latin typeface="+mj-lt"/>
              </a:rPr>
              <a:t>om vand for tredjeparter</a:t>
            </a:r>
          </a:p>
        </p:txBody>
      </p:sp>
      <p:sp useBgFill="1">
        <p:nvSpPr>
          <p:cNvPr id="122" name="Pladsholder til tekst 3">
            <a:extLst>
              <a:ext uri="{FF2B5EF4-FFF2-40B4-BE49-F238E27FC236}">
                <a16:creationId xmlns:a16="http://schemas.microsoft.com/office/drawing/2014/main" id="{996E9BEA-48CA-A506-5FAA-5B87B1A40589}"/>
              </a:ext>
            </a:extLst>
          </p:cNvPr>
          <p:cNvSpPr>
            <a:spLocks noGrp="1"/>
          </p:cNvSpPr>
          <p:nvPr>
            <p:custDataLst>
              <p:tags r:id="rId112"/>
            </p:custDataLst>
          </p:nvPr>
        </p:nvSpPr>
        <p:spPr bwMode="auto">
          <a:xfrm>
            <a:off x="7369175"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9EF76C2E-1FC8-4687-8EEB-6C94A112DD16}" type="datetime'''''''''0''''''''''2-1''''1''''-''''''''''''''202''''''''''6'">
              <a:rPr lang="da-DK" altLang="en-US" sz="800" smtClean="0">
                <a:effectLst/>
                <a:latin typeface="+mn-lt"/>
                <a:ea typeface="Roboto" panose="02000000000000000000" pitchFamily="2" charset="0"/>
              </a:rPr>
              <a:pPr/>
              <a:t>02-11-2026</a:t>
            </a:fld>
            <a:endParaRPr lang="da-DK" sz="800" dirty="0">
              <a:latin typeface="+mn-lt"/>
              <a:ea typeface="Roboto" panose="02000000000000000000" pitchFamily="2" charset="0"/>
            </a:endParaRPr>
          </a:p>
        </p:txBody>
      </p:sp>
      <p:sp>
        <p:nvSpPr>
          <p:cNvPr id="11" name="Pladsholder til tekst 3"/>
          <p:cNvSpPr>
            <a:spLocks noGrp="1"/>
          </p:cNvSpPr>
          <p:nvPr>
            <p:custDataLst>
              <p:tags r:id="rId113"/>
            </p:custDataLst>
          </p:nvPr>
        </p:nvSpPr>
        <p:spPr bwMode="auto">
          <a:xfrm>
            <a:off x="425450" y="2641600"/>
            <a:ext cx="174783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3: </a:t>
            </a:r>
            <a:r>
              <a:rPr lang="da-DK" sz="600" dirty="0">
                <a:solidFill>
                  <a:schemeClr val="dk1"/>
                </a:solidFill>
                <a:latin typeface="+mj-lt"/>
              </a:rPr>
              <a:t>Anbefaling om nemmere og ensartet </a:t>
            </a:r>
          </a:p>
          <a:p>
            <a:pPr marL="0" indent="0">
              <a:spcBef>
                <a:spcPct val="0"/>
              </a:spcBef>
              <a:spcAft>
                <a:spcPct val="0"/>
              </a:spcAft>
              <a:buNone/>
            </a:pPr>
            <a:r>
              <a:rPr lang="da-DK" sz="600" dirty="0">
                <a:solidFill>
                  <a:schemeClr val="dk1"/>
                </a:solidFill>
                <a:latin typeface="+mj-lt"/>
              </a:rPr>
              <a:t>adgang til data om eget vandforbrug </a:t>
            </a:r>
            <a:endParaRPr lang="da-DK" sz="600" dirty="0">
              <a:latin typeface="+mj-lt"/>
            </a:endParaRPr>
          </a:p>
        </p:txBody>
      </p:sp>
      <p:sp>
        <p:nvSpPr>
          <p:cNvPr id="128" name="Pladsholder til tekst 3">
            <a:extLst>
              <a:ext uri="{FF2B5EF4-FFF2-40B4-BE49-F238E27FC236}">
                <a16:creationId xmlns:a16="http://schemas.microsoft.com/office/drawing/2014/main" id="{9EB598A2-836D-9E4E-9BB7-1EB35E5DAE82}"/>
              </a:ext>
            </a:extLst>
          </p:cNvPr>
          <p:cNvSpPr>
            <a:spLocks noGrp="1"/>
          </p:cNvSpPr>
          <p:nvPr>
            <p:custDataLst>
              <p:tags r:id="rId114"/>
            </p:custDataLst>
          </p:nvPr>
        </p:nvSpPr>
        <p:spPr bwMode="auto">
          <a:xfrm>
            <a:off x="462438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5224A10-CFA2-4E7A-A406-17D6FECAD405}" type="datetime'''''''''''''2''7-''0''''''5''-2''''''''''''0''''''''26'''''''">
              <a:rPr lang="da-DK" altLang="en-US" sz="800" smtClean="0">
                <a:effectLst/>
                <a:latin typeface="+mn-lt"/>
                <a:ea typeface="Roboto" panose="02000000000000000000" pitchFamily="2" charset="0"/>
              </a:rPr>
              <a:pPr/>
              <a:t>27-05-2026</a:t>
            </a:fld>
            <a:endParaRPr lang="da-DK" sz="800" dirty="0">
              <a:latin typeface="+mn-lt"/>
              <a:ea typeface="Roboto" panose="02000000000000000000" pitchFamily="2" charset="0"/>
            </a:endParaRPr>
          </a:p>
        </p:txBody>
      </p:sp>
      <p:sp>
        <p:nvSpPr>
          <p:cNvPr id="132" name="Pladsholder til tekst 3">
            <a:extLst>
              <a:ext uri="{FF2B5EF4-FFF2-40B4-BE49-F238E27FC236}">
                <a16:creationId xmlns:a16="http://schemas.microsoft.com/office/drawing/2014/main" id="{C02A5E1C-EF34-4FD2-2CB4-B0629323A209}"/>
              </a:ext>
            </a:extLst>
          </p:cNvPr>
          <p:cNvSpPr>
            <a:spLocks noGrp="1"/>
          </p:cNvSpPr>
          <p:nvPr>
            <p:custDataLst>
              <p:tags r:id="rId115"/>
            </p:custDataLst>
          </p:nvPr>
        </p:nvSpPr>
        <p:spPr bwMode="auto">
          <a:xfrm>
            <a:off x="6799263"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763CEBE-F47C-47A7-A2A8-95BF8ABA2AE6}" type="datetime'''''3''''''''0''''''''''-''''0''''9''-''2''0''''2''6'''''''">
              <a:rPr lang="da-DK" altLang="en-US" sz="800" smtClean="0">
                <a:effectLst/>
                <a:latin typeface="+mn-lt"/>
                <a:ea typeface="Roboto" panose="02000000000000000000" pitchFamily="2" charset="0"/>
              </a:rPr>
              <a:pPr/>
              <a:t>30-09-2026</a:t>
            </a:fld>
            <a:endParaRPr lang="da-DK" sz="800" dirty="0">
              <a:latin typeface="+mn-lt"/>
              <a:ea typeface="Roboto" panose="02000000000000000000" pitchFamily="2" charset="0"/>
            </a:endParaRPr>
          </a:p>
        </p:txBody>
      </p:sp>
      <p:sp>
        <p:nvSpPr>
          <p:cNvPr id="137" name="Pladsholder til tekst 3">
            <a:extLst>
              <a:ext uri="{FF2B5EF4-FFF2-40B4-BE49-F238E27FC236}">
                <a16:creationId xmlns:a16="http://schemas.microsoft.com/office/drawing/2014/main" id="{1493743D-D971-8A6B-E8E9-48840DCC0F46}"/>
              </a:ext>
            </a:extLst>
          </p:cNvPr>
          <p:cNvSpPr>
            <a:spLocks noGrp="1"/>
          </p:cNvSpPr>
          <p:nvPr>
            <p:custDataLst>
              <p:tags r:id="rId116"/>
            </p:custDataLst>
          </p:nvPr>
        </p:nvSpPr>
        <p:spPr bwMode="auto">
          <a:xfrm>
            <a:off x="788828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D193D00E-A593-4795-88E0-7494AB322CEA}" type="datetime'02''''''-1''''''''''''2''''''-''''''2''''''''''''0''2''6'">
              <a:rPr lang="da-DK" altLang="en-US" sz="800" smtClean="0">
                <a:effectLst/>
                <a:latin typeface="+mn-lt"/>
                <a:ea typeface="Roboto" panose="02000000000000000000" pitchFamily="2" charset="0"/>
              </a:rPr>
              <a:pPr/>
              <a:t>02-12-2026</a:t>
            </a:fld>
            <a:endParaRPr lang="da-DK" sz="800" dirty="0">
              <a:latin typeface="+mn-lt"/>
              <a:ea typeface="Roboto" panose="02000000000000000000" pitchFamily="2" charset="0"/>
            </a:endParaRPr>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15" name="Rektangel 214"/>
          <p:cNvSpPr/>
          <p:nvPr/>
        </p:nvSpPr>
        <p:spPr>
          <a:xfrm>
            <a:off x="2743078" y="4385059"/>
            <a:ext cx="429926" cy="207749"/>
          </a:xfrm>
          <a:prstGeom prst="rect">
            <a:avLst/>
          </a:prstGeom>
        </p:spPr>
        <p:txBody>
          <a:bodyPr wrap="none">
            <a:spAutoFit/>
          </a:bodyPr>
          <a:lstStyle/>
          <a:p>
            <a:r>
              <a:rPr lang="da-DK" sz="750" dirty="0"/>
              <a:t>Møde</a:t>
            </a:r>
          </a:p>
        </p:txBody>
      </p:sp>
      <p:sp>
        <p:nvSpPr>
          <p:cNvPr id="181" name="Tekstfelt 180"/>
          <p:cNvSpPr txBox="1"/>
          <p:nvPr/>
        </p:nvSpPr>
        <p:spPr>
          <a:xfrm>
            <a:off x="841272" y="4405143"/>
            <a:ext cx="1514475" cy="215444"/>
          </a:xfrm>
          <a:prstGeom prst="rect">
            <a:avLst/>
          </a:prstGeom>
          <a:noFill/>
        </p:spPr>
        <p:txBody>
          <a:bodyPr wrap="square" rtlCol="0">
            <a:spAutoFit/>
          </a:bodyPr>
          <a:lstStyle/>
          <a:p>
            <a:r>
              <a:rPr lang="da-DK" sz="750" dirty="0"/>
              <a:t>Leverance igangsættes</a:t>
            </a:r>
          </a:p>
        </p:txBody>
      </p:sp>
      <p:sp>
        <p:nvSpPr>
          <p:cNvPr id="297" name="Rektangel 296"/>
          <p:cNvSpPr/>
          <p:nvPr/>
        </p:nvSpPr>
        <p:spPr>
          <a:xfrm>
            <a:off x="2137987" y="4126354"/>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Rektangel 297"/>
          <p:cNvSpPr/>
          <p:nvPr/>
        </p:nvSpPr>
        <p:spPr>
          <a:xfrm>
            <a:off x="2743078" y="4055647"/>
            <a:ext cx="1128835" cy="207749"/>
          </a:xfrm>
          <a:prstGeom prst="rect">
            <a:avLst/>
          </a:prstGeom>
        </p:spPr>
        <p:txBody>
          <a:bodyPr wrap="none">
            <a:spAutoFit/>
          </a:bodyPr>
          <a:lstStyle/>
          <a:p>
            <a:r>
              <a:rPr lang="da-DK" sz="750" dirty="0"/>
              <a:t>Leverance udarbejdes</a:t>
            </a:r>
          </a:p>
        </p:txBody>
      </p:sp>
      <p:sp>
        <p:nvSpPr>
          <p:cNvPr id="317" name="Ligebenet trekant 316"/>
          <p:cNvSpPr/>
          <p:nvPr/>
        </p:nvSpPr>
        <p:spPr>
          <a:xfrm>
            <a:off x="2355747" y="4385059"/>
            <a:ext cx="184150" cy="1437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mbe 19"/>
          <p:cNvSpPr/>
          <p:nvPr/>
        </p:nvSpPr>
        <p:spPr>
          <a:xfrm>
            <a:off x="508155" y="4100812"/>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Tekstfelt 134"/>
          <p:cNvSpPr txBox="1"/>
          <p:nvPr/>
        </p:nvSpPr>
        <p:spPr>
          <a:xfrm>
            <a:off x="841272" y="4047952"/>
            <a:ext cx="1514475" cy="215444"/>
          </a:xfrm>
          <a:prstGeom prst="rect">
            <a:avLst/>
          </a:prstGeom>
          <a:noFill/>
        </p:spPr>
        <p:txBody>
          <a:bodyPr wrap="square" rtlCol="0">
            <a:spAutoFit/>
          </a:bodyPr>
          <a:lstStyle/>
          <a:p>
            <a:r>
              <a:rPr lang="da-DK" sz="750" dirty="0"/>
              <a:t>Leverance afsluttes</a:t>
            </a:r>
          </a:p>
        </p:txBody>
      </p:sp>
      <p:sp>
        <p:nvSpPr>
          <p:cNvPr id="141" name="Rektangel 140"/>
          <p:cNvSpPr/>
          <p:nvPr/>
        </p:nvSpPr>
        <p:spPr>
          <a:xfrm>
            <a:off x="4002087" y="4117857"/>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Rektangel 141"/>
          <p:cNvSpPr/>
          <p:nvPr/>
        </p:nvSpPr>
        <p:spPr>
          <a:xfrm>
            <a:off x="4623173" y="4066121"/>
            <a:ext cx="1569660" cy="207749"/>
          </a:xfrm>
          <a:prstGeom prst="rect">
            <a:avLst/>
          </a:prstGeom>
        </p:spPr>
        <p:txBody>
          <a:bodyPr wrap="none">
            <a:spAutoFit/>
          </a:bodyPr>
          <a:lstStyle/>
          <a:p>
            <a:r>
              <a:rPr lang="da-DK" sz="750" dirty="0"/>
              <a:t>Tidspunkt for afslutning uafklaret</a:t>
            </a:r>
          </a:p>
        </p:txBody>
      </p:sp>
    </p:spTree>
    <p:extLst>
      <p:ext uri="{BB962C8B-B14F-4D97-AF65-F5344CB8AC3E}">
        <p14:creationId xmlns:p14="http://schemas.microsoft.com/office/powerpoint/2010/main" val="140381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5</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et arbejdsprogram hver. Arbejdsprogrammerne revideres løbende i </a:t>
            </a:r>
            <a:r>
              <a:rPr lang="da-DK" dirty="0" err="1"/>
              <a:t>FDPs</a:t>
            </a:r>
            <a:r>
              <a:rPr lang="da-DK" dirty="0"/>
              <a:t>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opfølgende leverancer. </a:t>
            </a:r>
          </a:p>
          <a:p>
            <a:endParaRPr lang="da-DK" dirty="0"/>
          </a:p>
          <a:p>
            <a:r>
              <a:rPr lang="da-DK" dirty="0"/>
              <a:t> </a:t>
            </a:r>
          </a:p>
          <a:p>
            <a:endParaRPr lang="da-DK" dirty="0"/>
          </a:p>
        </p:txBody>
      </p:sp>
    </p:spTree>
    <p:extLst>
      <p:ext uri="{BB962C8B-B14F-4D97-AF65-F5344CB8AC3E}">
        <p14:creationId xmlns:p14="http://schemas.microsoft.com/office/powerpoint/2010/main" val="2240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15. september 2025</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6</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DUG’ernes</a:t>
            </a:r>
            <a:r>
              <a:rPr lang="da-DK" dirty="0"/>
              <a:t> arbejdsprogrammer</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Font typeface="Arial" panose="020B0604020202020204" pitchFamily="34" charset="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Font typeface="Arial" panose="020B0604020202020204" pitchFamily="34" charset="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Vejledning,</a:t>
            </a:r>
            <a:r>
              <a:rPr lang="da-DK" sz="900" i="1" dirty="0"/>
              <a:t> fra myndighedsside, fx ift. gældende regler for fjernvarmeselskabers finansiering af data- og digitaliseringsaktiviteter</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solidFill>
                  <a:srgbClr val="FF0000"/>
                </a:solidFill>
              </a:rPr>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Analyse/redegørelser</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Analyserne/redegørelserne kan fx pege på, at der er grundlag for at udarbejde en eller flere konkrete anbefalings-leverance.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spTree>
    <p:extLst>
      <p:ext uri="{BB962C8B-B14F-4D97-AF65-F5344CB8AC3E}">
        <p14:creationId xmlns:p14="http://schemas.microsoft.com/office/powerpoint/2010/main" val="170097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5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5.69532790000000055386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xU0qLHDhuOoIxXzTNf3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o4SHCzc0F1yWQKdSC4BK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ll.81FxsQqUqSSgnxaOt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RQgK2YwxLPbzWssg912F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sX_8qQL91jM4e5BuM3gX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CsMNGmPC3AbJ1ttrdH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8mNJs6PILMSDHs.TYcF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euVgt4UW.YlNAitJFs5n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DRE.IRnMKa8tQvKDlRqo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Eh4xXLrIHr0MmpZkjVM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Ky.6bbAf.HW1GKNlg.q4P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HY9rozQqNNvW5sHSs2IM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cyTMevo8_aJUq_NzLY7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girWbNExIAizTS.MRcy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mA4NOkT9.xT_xZpm_b2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DJ39bmA5C5g8u9cla47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ASbxAVxJlRMhVAArie53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Mc5BCzXZLZvMdbkE.R41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TOokjTFZGOASVsRSYvO1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n0P1114d8PIHjSYoyKSb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bo2QmeLRLrWsUJf_OzZ3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SDkQ54kC_T_ynRL5ChE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JgtieID72nbR.PIiauH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2njEp4cbIjDsNfpAJen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xxCeDqRhElKamcUlLom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Urc2L8mBXPJASY0zGGt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OSDkQ54kC_T_ynRL5ChEi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3ixqJQb6zASjuAUePo3a8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XdQy9ZKLT3kaA4E8zWp.j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RnPpnef4JBmtozeIZgvMK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eJwZmmTuUOC7iOr5wpTOf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tgV38ENEhFkxaxg.cO776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wOK_xMAW1b.USbjIEOFhN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jYZxgoTF2jMyvjTVT71i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ju7xg7wWJ1zmxpet0CC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9MMGXQZiTr6dHu3Q.FZ0O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ziDjys5lwtcDfJC_iA176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LDG_6rCYKK5XhmbNhtWDs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RDuMKgzfBL_IfHAT7YT8w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ofbfdSjcd8NplZY7cDxh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a3gqYom5_SGFiHsgLE8Gx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_foboW255i34rVvQPV8L9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jwYBMf58OeQK6104x3Uy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NXzSUte21Pv5kODQg7YSq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YyNVgTKcTDjU9BFeeYAzx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tJ9Ujt2Kwt3drczffEA6z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iK9ZG7p20Gfy.sgI0K5Ih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9JJrbyXfTJvNLKYVcHyPc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eHzzno5UEqwwByUQ3oH0r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yS_l3vZA.1G.GYd6nDmdA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brdRy5enX9lfvnWWMHU_p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Qn6ZmdHPor76kS4rTjUHv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peWHVJj1l1yNNVBLxrhe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cz57q07fZGNkP7KdF.hh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Rp5S_CYTfqFYAY5VecWiU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_929jW72ADg8Ivsi07TZ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6._ehLXabOJfeZxSyYcWV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Aej052L9KbA6GpRwzSWRJ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u7Bi4EhGD51M3fopuslZw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LiYxrptXXOgzWYeP0y7i4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m2ytzQCoWVHCb86l.IfvR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wXjqGryRvJ2Ic9_XsTqaB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FtVWzCIXz_B_iph5JGvUp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9grxkAf89up7Bm8tV2AC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p2KdlB8f2l2ThEfvFnCSJ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UGAVBAjQNfqs9iYac9oh2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YRa.x2sCld94kp6Zemvuu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dlhN6OuxjilGiMahy2_PG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Mw_iMZ_OPrQiLnGFH1nBD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Acr6lpWPLjax1Ztuzh8D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b4jiuXhOO_CjEeVZivbx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D9TUNEGJ28H_uTI9qDkWo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SnIj1uSP1XrXnN2RIcQ1z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fIvZ8af8nOCnK85YMTCMJ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otSp8UKEIhOo_QL2bdnz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lv35nl0dNaHzdawjbLgNr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1jOzQAY2Sna3UsXHrQZEQ"/>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nDK1GgATWGV_lw0p0PsPI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aLpOjuNJLCY87wZWLzxkb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l_Kigqt6v8RuU53TMjkYP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crYiQY.hQ3_BFkxnT5Ih0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52ZkKHFUxlxd63maAioAm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fkI022oWcZ_iI874nYdYB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WdiDnhqy.qxXW9Kz.gGd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sEMy4ASl3UbfJbB2.FQ6T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FU4IF0KlPGSvYzO5RyeXp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2jZf2oyDuhzO6tx73b3v0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JDwOAX9q1aftBOsbDRNF.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oOdgf68fbhhqom1PNI6Q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VPysMD1rOOIRSSQu0gKTy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oO_ffw_n9tfXYF8b5t2x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GbHNH7boX0vwU5nlelLKw"/>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i56AiBTuGu.N5w.xGCJav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Q9AGAfSkX_48kyZD3TWFh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Q9uUc2jznV6XAdJiFjGHb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AVYuFzKBghBour9BHcNZ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_HGGG4SB6hJv7rvCkVhnI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A80mXnhZG2jJollHixupS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Lv6MlEI5Le59SYLS2k61a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r7P95LA3rCVOiht4mnhGE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8KkZE6xjCAhjYmCNbQ4Xn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7e7whpDzd235Mv08czVM1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i.yKAIg5qpZ7L2xoebPlq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xU0qLHDhuOoIxXzTNf3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PwE8k.8zfzFzGG5C0mKh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Io4SHCzc0F1yWQKdSC4BKw"/>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3A0Jstmqzl92NWSMN4hQJ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M_h8eWA9jmobRiDIho54i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cDqXQLfdd6UBJXO1lNxPI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KqjD0_Hq5TR9jkzBe_d.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ay6iH_SitTKi.wxKab6.M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Spc_6cKzFi8c1GEEd.xbo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V3CFsSzuYKgCNve_Jr6S.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9cUAMxq2Mjvf7h65WxrJG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jhn1qFFd3C6tAFLRgRNe.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PMc5BCzXZLZvMdbkE.R41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PIJPLofOxhbotFehok4L4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dPxUGtlypFe2u2nkZ4vho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_L1ANN_RmCCnYjRaWON07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sMB2AT6wzvwZwWHFjh_k3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Za7ihYeqjcnPWzKlgSTJY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AWwQdULY3HIv4o45QumI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C6qQm.3FV9QpaDNzUNDMe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Al6LGeoDYnu1i9bfBgG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8zv4FKOcZvfrXaCKEAu5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63pKh_9FEliuDkODKwCV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KjvvEqLY6_8zaJQhgaX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sP2vcMRrZBPHAs6MHnr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z6I5jv6IV4v9qjHzXlMl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irzCc7z.tNpbeRggc9_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B96nKiU27j_DsNPuM5c5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LwNJOpxkmNQArL31Rk.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n1vuGlUW1W.Zp0lX.Qk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mxS7UHzMcoBJ201rQnGm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usE2Z_Zrc5ZDpFmKLFO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KqpoH04p.UBS.guyCvl3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UtdKWkdpsWCiE640hax_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Qhe4_Q06gtsZip9re21D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8h_WawnG4NWjW1vt7lP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FxYW_TTagtCal9xOaNR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HfxOp5EjbmwGdhBPeKc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d7K45Cy6LUmdXQ0.Wx1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kSH6NcInKsIYVd6uJ7u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st6WoKJ6r_m97YV9ODz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2NqKqt0b0NUvEaYYPie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KhtYe0WdJJOVKu5Y9i2D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G6d05U53lfq9Rs8gw3W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_U4mY77mPCvaV2vlyCqs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Oey0Kca5SZBCquIEJ2T5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ml7kyfPikFNuJgkhqMF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Wgpg2pesQrVkWBNPfZk_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YuXJ3WOEqRxVy8wReYt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FtxuB5a8JFZiyb_Gffp3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FMAtI_uSGF.mvvNmahCF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Hy6po6HUgS2sCEatdHA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IRLGkNbegaMXvHm8Zq_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wbnIVjxRUTztvMRg7JA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hBlqcgfWwMYZiObVqnPY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EOJVg5826fNYMTAr4u1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yYUmPUhg8KOvl3nCTP.A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pbRCLJzFfz9V61Z5odj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lyPEPOwSS1XIJiZ0Eqn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s4i0TSdo5ujGbJ_ylPit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6iWdDrbHb6x8UZM7vyf0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9qIF2LbAMavEjCjiY3an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e9yZ8F4cHMMhQA5yg4Ao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INT08eh.KHKNgSyQXgid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48DpXvSrtmVztmw4.EMkb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sgMCjnqhd5k2Dig1GUxc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140EtyYe3d_oh_DZZR5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D0gbZwOCzAYxNriD.vE5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E2UjW4aZR1Rdb6AazF0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VdWipC69aBHUK7UJyGjp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S2oHWnQvydu0OYvQPSkJ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0hVbuTn_hiEYBvkV4263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TAev4khfRQvNfznK7T1d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bczcWL1ur1sd6uE3fOHL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93mqw.V_lM7EUCqax1C59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lPI9SJZJbJ8siqcJSx3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v9xnJM3SnBHQuFPSOV9.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2VdezlCgASaCigFM2tV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D2FL0cZ429TE7BB7Svw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cfjD8U55n_Qd.LQ70Jes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6Ple5PZiZkLYWl_HpEeq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r91SckF87FuOgJR62ges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6DglqW7EtY9uON9BUMV1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5tWb2uLMWWkNpJLWlp_oK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MUafwvMmdqeei8C0ScYu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F5J_OhPC4PZM77HPXFOt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41X25_YIR2bpbYCxQ9jP3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yKAIg5qpZ7L2xoebPlq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3689</TotalTime>
  <Words>1032</Words>
  <Application>Microsoft Office PowerPoint</Application>
  <PresentationFormat>Skærmshow (16:9)</PresentationFormat>
  <Paragraphs>160</Paragraphs>
  <Slides>6</Slides>
  <Notes>1</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6</vt:i4>
      </vt:variant>
    </vt:vector>
  </HeadingPairs>
  <TitlesOfParts>
    <vt:vector size="23"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Helle Kirkedal</cp:lastModifiedBy>
  <cp:revision>476</cp:revision>
  <dcterms:created xsi:type="dcterms:W3CDTF">2022-11-30T09:35:01Z</dcterms:created>
  <dcterms:modified xsi:type="dcterms:W3CDTF">2025-09-15T12:11:28Z</dcterms:modified>
</cp:coreProperties>
</file>